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81" r:id="rId1"/>
    <p:sldMasterId id="2147483705" r:id="rId2"/>
    <p:sldMasterId id="2147483720" r:id="rId3"/>
    <p:sldMasterId id="2147483742" r:id="rId4"/>
    <p:sldMasterId id="2147483778" r:id="rId5"/>
    <p:sldMasterId id="2147483798" r:id="rId6"/>
  </p:sldMasterIdLst>
  <p:notesMasterIdLst>
    <p:notesMasterId r:id="rId23"/>
  </p:notesMasterIdLst>
  <p:handoutMasterIdLst>
    <p:handoutMasterId r:id="rId24"/>
  </p:handoutMasterIdLst>
  <p:sldIdLst>
    <p:sldId id="353" r:id="rId7"/>
    <p:sldId id="408" r:id="rId8"/>
    <p:sldId id="407" r:id="rId9"/>
    <p:sldId id="410" r:id="rId10"/>
    <p:sldId id="409" r:id="rId11"/>
    <p:sldId id="412" r:id="rId12"/>
    <p:sldId id="413" r:id="rId13"/>
    <p:sldId id="406" r:id="rId14"/>
    <p:sldId id="401" r:id="rId15"/>
    <p:sldId id="390" r:id="rId16"/>
    <p:sldId id="398" r:id="rId17"/>
    <p:sldId id="402" r:id="rId18"/>
    <p:sldId id="404" r:id="rId19"/>
    <p:sldId id="405" r:id="rId20"/>
    <p:sldId id="396" r:id="rId21"/>
    <p:sldId id="411" r:id="rId22"/>
  </p:sldIdLst>
  <p:sldSz cx="9144000" cy="6858000" type="screen4x3"/>
  <p:notesSz cx="6797675" cy="9928225"/>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089"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179"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266"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354"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5441" algn="l" defTabSz="914179" rtl="0" eaLnBrk="1" latinLnBrk="0" hangingPunct="1">
      <a:defRPr sz="3200" kern="1200">
        <a:solidFill>
          <a:schemeClr val="tx1"/>
        </a:solidFill>
        <a:latin typeface="GE Inspira Pitch" pitchFamily="34" charset="0"/>
        <a:ea typeface="+mn-ea"/>
        <a:cs typeface="+mn-cs"/>
      </a:defRPr>
    </a:lvl6pPr>
    <a:lvl7pPr marL="2742534" algn="l" defTabSz="914179" rtl="0" eaLnBrk="1" latinLnBrk="0" hangingPunct="1">
      <a:defRPr sz="3200" kern="1200">
        <a:solidFill>
          <a:schemeClr val="tx1"/>
        </a:solidFill>
        <a:latin typeface="GE Inspira Pitch" pitchFamily="34" charset="0"/>
        <a:ea typeface="+mn-ea"/>
        <a:cs typeface="+mn-cs"/>
      </a:defRPr>
    </a:lvl7pPr>
    <a:lvl8pPr marL="3199622" algn="l" defTabSz="914179" rtl="0" eaLnBrk="1" latinLnBrk="0" hangingPunct="1">
      <a:defRPr sz="3200" kern="1200">
        <a:solidFill>
          <a:schemeClr val="tx1"/>
        </a:solidFill>
        <a:latin typeface="GE Inspira Pitch" pitchFamily="34" charset="0"/>
        <a:ea typeface="+mn-ea"/>
        <a:cs typeface="+mn-cs"/>
      </a:defRPr>
    </a:lvl8pPr>
    <a:lvl9pPr marL="3656709" algn="l" defTabSz="914179" rtl="0" eaLnBrk="1" latinLnBrk="0" hangingPunct="1">
      <a:defRPr sz="3200" kern="1200">
        <a:solidFill>
          <a:schemeClr val="tx1"/>
        </a:solidFill>
        <a:latin typeface="GE Inspira Pitch" pitchFamily="34" charset="0"/>
        <a:ea typeface="+mn-ea"/>
        <a:cs typeface="+mn-cs"/>
      </a:defRPr>
    </a:lvl9pPr>
  </p:defaultTextStyle>
  <p:extLst>
    <p:ext uri="{EFAFB233-063F-42B5-8137-9DF3F51BA10A}">
      <p15:sldGuideLst xmlns:p15="http://schemas.microsoft.com/office/powerpoint/2012/main">
        <p15:guide id="1" orient="horz" pos="1311">
          <p15:clr>
            <a:srgbClr val="A4A3A4"/>
          </p15:clr>
        </p15:guide>
        <p15:guide id="2" orient="horz" pos="3758">
          <p15:clr>
            <a:srgbClr val="A4A3A4"/>
          </p15:clr>
        </p15:guide>
        <p15:guide id="3" orient="horz" pos="1062">
          <p15:clr>
            <a:srgbClr val="A4A3A4"/>
          </p15:clr>
        </p15:guide>
        <p15:guide id="4" orient="horz" pos="449">
          <p15:clr>
            <a:srgbClr val="A4A3A4"/>
          </p15:clr>
        </p15:guide>
        <p15:guide id="5" orient="horz" pos="2849">
          <p15:clr>
            <a:srgbClr val="A4A3A4"/>
          </p15:clr>
        </p15:guide>
        <p15:guide id="6" orient="horz" pos="2153">
          <p15:clr>
            <a:srgbClr val="A4A3A4"/>
          </p15:clr>
        </p15:guide>
        <p15:guide id="7" orient="horz" pos="5442">
          <p15:clr>
            <a:srgbClr val="A4A3A4"/>
          </p15:clr>
        </p15:guide>
        <p15:guide id="8" orient="horz" pos="1954">
          <p15:clr>
            <a:srgbClr val="A4A3A4"/>
          </p15:clr>
        </p15:guide>
        <p15:guide id="9" pos="219">
          <p15:clr>
            <a:srgbClr val="A4A3A4"/>
          </p15:clr>
        </p15:guide>
        <p15:guide id="10" pos="5551">
          <p15:clr>
            <a:srgbClr val="A4A3A4"/>
          </p15:clr>
        </p15:guide>
        <p15:guide id="11" pos="2879">
          <p15:clr>
            <a:srgbClr val="A4A3A4"/>
          </p15:clr>
        </p15:guide>
        <p15:guide id="12" pos="1521">
          <p15:clr>
            <a:srgbClr val="A4A3A4"/>
          </p15:clr>
        </p15:guide>
        <p15:guide id="13" pos="4218">
          <p15:clr>
            <a:srgbClr val="A4A3A4"/>
          </p15:clr>
        </p15:guide>
        <p15:guide id="14" orient="horz" pos="1955">
          <p15:clr>
            <a:srgbClr val="A4A3A4"/>
          </p15:clr>
        </p15:guide>
        <p15:guide id="15" pos="220">
          <p15:clr>
            <a:srgbClr val="A4A3A4"/>
          </p15:clr>
        </p15:guide>
        <p15:guide id="16" pos="5550">
          <p15:clr>
            <a:srgbClr val="A4A3A4"/>
          </p15:clr>
        </p15:guide>
      </p15:sldGuideLst>
    </p:ext>
    <p:ext uri="{2D200454-40CA-4A62-9FC3-DE9A4176ACB9}">
      <p15:notesGuideLst xmlns:p15="http://schemas.microsoft.com/office/powerpoint/2012/main">
        <p15:guide id="1" orient="horz" pos="3127" userDrawn="1">
          <p15:clr>
            <a:srgbClr val="A4A3A4"/>
          </p15:clr>
        </p15:guide>
        <p15:guide id="2" orient="horz" pos="6107" userDrawn="1">
          <p15:clr>
            <a:srgbClr val="A4A3A4"/>
          </p15:clr>
        </p15:guide>
        <p15:guide id="3"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am (GE Oil &amp; Gas)" initials="WC(O&amp;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D70A"/>
    <a:srgbClr val="FF7C80"/>
    <a:srgbClr val="767676"/>
    <a:srgbClr val="00AA50"/>
    <a:srgbClr val="7A7A7A"/>
    <a:srgbClr val="6B6B6B"/>
    <a:srgbClr val="4C4C4C"/>
    <a:srgbClr val="656565"/>
    <a:srgbClr val="CD0078"/>
    <a:srgbClr val="3C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3237" autoAdjust="0"/>
  </p:normalViewPr>
  <p:slideViewPr>
    <p:cSldViewPr snapToGrid="0">
      <p:cViewPr varScale="1">
        <p:scale>
          <a:sx n="72" d="100"/>
          <a:sy n="72" d="100"/>
        </p:scale>
        <p:origin x="1374" y="72"/>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 orient="horz" pos="1955"/>
        <p:guide pos="220"/>
        <p:guide pos="555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127"/>
        <p:guide orient="horz" pos="610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514" y="9220709"/>
            <a:ext cx="1486991" cy="52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715825" y="9294579"/>
            <a:ext cx="3736656" cy="42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14" y="9220709"/>
            <a:ext cx="1486991" cy="52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549275" y="236538"/>
            <a:ext cx="5926138" cy="444500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849710" y="4806522"/>
            <a:ext cx="5325435" cy="444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862" name="Text Box 14"/>
          <p:cNvSpPr txBox="1">
            <a:spLocks noChangeArrowheads="1"/>
          </p:cNvSpPr>
          <p:nvPr/>
        </p:nvSpPr>
        <p:spPr bwMode="auto">
          <a:xfrm>
            <a:off x="2715825" y="9294579"/>
            <a:ext cx="3736656" cy="42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089"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179"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266"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354"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5441" algn="l" defTabSz="914179" rtl="0" eaLnBrk="1" latinLnBrk="0" hangingPunct="1">
      <a:defRPr sz="1200" kern="1200">
        <a:solidFill>
          <a:schemeClr val="tx1"/>
        </a:solidFill>
        <a:latin typeface="+mn-lt"/>
        <a:ea typeface="+mn-ea"/>
        <a:cs typeface="+mn-cs"/>
      </a:defRPr>
    </a:lvl6pPr>
    <a:lvl7pPr marL="2742534" algn="l" defTabSz="914179" rtl="0" eaLnBrk="1" latinLnBrk="0" hangingPunct="1">
      <a:defRPr sz="1200" kern="1200">
        <a:solidFill>
          <a:schemeClr val="tx1"/>
        </a:solidFill>
        <a:latin typeface="+mn-lt"/>
        <a:ea typeface="+mn-ea"/>
        <a:cs typeface="+mn-cs"/>
      </a:defRPr>
    </a:lvl7pPr>
    <a:lvl8pPr marL="3199622" algn="l" defTabSz="914179" rtl="0" eaLnBrk="1" latinLnBrk="0" hangingPunct="1">
      <a:defRPr sz="1200" kern="1200">
        <a:solidFill>
          <a:schemeClr val="tx1"/>
        </a:solidFill>
        <a:latin typeface="+mn-lt"/>
        <a:ea typeface="+mn-ea"/>
        <a:cs typeface="+mn-cs"/>
      </a:defRPr>
    </a:lvl8pPr>
    <a:lvl9pPr marL="3656709" algn="l" defTabSz="91417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15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163560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375599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346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86844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330188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2986451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549275" y="236538"/>
            <a:ext cx="5926138" cy="4443412"/>
          </a:xfrm>
          <a:ln/>
        </p:spPr>
      </p:sp>
      <p:sp>
        <p:nvSpPr>
          <p:cNvPr id="940035" name="Rectangle 3"/>
          <p:cNvSpPr>
            <a:spLocks noGrp="1" noChangeArrowheads="1"/>
          </p:cNvSpPr>
          <p:nvPr>
            <p:ph type="body" idx="1"/>
          </p:nvPr>
        </p:nvSpPr>
        <p:spPr/>
        <p:txBody>
          <a:bodyPr/>
          <a:lstStyle/>
          <a:p>
            <a:pPr marL="171450" indent="-171450" defTabSz="913659">
              <a:buFont typeface="Arial" panose="020B0604020202020204" pitchFamily="34" charset="0"/>
              <a:buChar char="•"/>
              <a:defRPr/>
            </a:pPr>
            <a:r>
              <a:rPr lang="en-US" dirty="0">
                <a:solidFill>
                  <a:schemeClr val="tx1"/>
                </a:solidFill>
                <a:latin typeface="Arial" charset="0"/>
                <a:cs typeface="Arial" charset="0"/>
              </a:rPr>
              <a:t>Show picture of Engineering</a:t>
            </a:r>
            <a:r>
              <a:rPr lang="en-US" baseline="0" dirty="0">
                <a:solidFill>
                  <a:schemeClr val="tx1"/>
                </a:solidFill>
                <a:latin typeface="Arial" charset="0"/>
                <a:cs typeface="Arial" charset="0"/>
              </a:rPr>
              <a:t> Leader </a:t>
            </a:r>
            <a:r>
              <a:rPr lang="en-US" dirty="0">
                <a:solidFill>
                  <a:schemeClr val="tx1"/>
                </a:solidFill>
                <a:latin typeface="Arial" charset="0"/>
                <a:cs typeface="Arial" charset="0"/>
              </a:rPr>
              <a:t>and direct staff only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Show if applicable any currently open leadership roles</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The total number of salaried employees in their organization. </a:t>
            </a:r>
          </a:p>
          <a:p>
            <a:pPr marL="171450" indent="-171450" defTabSz="913659">
              <a:buFont typeface="Arial" panose="020B0604020202020204" pitchFamily="34" charset="0"/>
              <a:buChar char="•"/>
              <a:defRPr/>
            </a:pPr>
            <a:r>
              <a:rPr lang="en-US" dirty="0">
                <a:solidFill>
                  <a:schemeClr val="tx1"/>
                </a:solidFill>
                <a:latin typeface="Arial" charset="0"/>
                <a:cs typeface="Arial" charset="0"/>
              </a:rPr>
              <a:t>List any</a:t>
            </a:r>
            <a:r>
              <a:rPr lang="en-US" baseline="0" dirty="0">
                <a:solidFill>
                  <a:schemeClr val="tx1"/>
                </a:solidFill>
                <a:latin typeface="Arial" charset="0"/>
                <a:cs typeface="Arial" charset="0"/>
              </a:rPr>
              <a:t> potential organization changes/restructure, or challenges</a:t>
            </a:r>
            <a:endParaRPr lang="en-US" dirty="0">
              <a:solidFill>
                <a:schemeClr val="tx1"/>
              </a:solidFill>
              <a:latin typeface="Arial" charset="0"/>
              <a:cs typeface="Arial" charset="0"/>
            </a:endParaRPr>
          </a:p>
          <a:p>
            <a:endParaRPr lang="en-US" dirty="0"/>
          </a:p>
        </p:txBody>
      </p:sp>
    </p:spTree>
    <p:extLst>
      <p:ext uri="{BB962C8B-B14F-4D97-AF65-F5344CB8AC3E}">
        <p14:creationId xmlns:p14="http://schemas.microsoft.com/office/powerpoint/2010/main" val="316159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089" indent="0" algn="ctr">
              <a:buNone/>
              <a:defRPr>
                <a:solidFill>
                  <a:schemeClr val="tx1">
                    <a:tint val="75000"/>
                  </a:schemeClr>
                </a:solidFill>
              </a:defRPr>
            </a:lvl2pPr>
            <a:lvl3pPr marL="914179" indent="0" algn="ctr">
              <a:buNone/>
              <a:defRPr>
                <a:solidFill>
                  <a:schemeClr val="tx1">
                    <a:tint val="75000"/>
                  </a:schemeClr>
                </a:solidFill>
              </a:defRPr>
            </a:lvl3pPr>
            <a:lvl4pPr marL="1371266" indent="0" algn="ctr">
              <a:buNone/>
              <a:defRPr>
                <a:solidFill>
                  <a:schemeClr val="tx1">
                    <a:tint val="75000"/>
                  </a:schemeClr>
                </a:solidFill>
              </a:defRPr>
            </a:lvl4pPr>
            <a:lvl5pPr marL="1828354" indent="0" algn="ctr">
              <a:buNone/>
              <a:defRPr>
                <a:solidFill>
                  <a:schemeClr val="tx1">
                    <a:tint val="75000"/>
                  </a:schemeClr>
                </a:solidFill>
              </a:defRPr>
            </a:lvl5pPr>
            <a:lvl6pPr marL="2285441" indent="0" algn="ctr">
              <a:buNone/>
              <a:defRPr>
                <a:solidFill>
                  <a:schemeClr val="tx1">
                    <a:tint val="75000"/>
                  </a:schemeClr>
                </a:solidFill>
              </a:defRPr>
            </a:lvl6pPr>
            <a:lvl7pPr marL="2742534" indent="0" algn="ctr">
              <a:buNone/>
              <a:defRPr>
                <a:solidFill>
                  <a:schemeClr val="tx1">
                    <a:tint val="75000"/>
                  </a:schemeClr>
                </a:solidFill>
              </a:defRPr>
            </a:lvl7pPr>
            <a:lvl8pPr marL="3199622" indent="0" algn="ctr">
              <a:buNone/>
              <a:defRPr>
                <a:solidFill>
                  <a:schemeClr val="tx1">
                    <a:tint val="75000"/>
                  </a:schemeClr>
                </a:solidFill>
              </a:defRPr>
            </a:lvl8pPr>
            <a:lvl9pPr marL="3656709"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7" y="2805769"/>
            <a:ext cx="184684" cy="353921"/>
          </a:xfrm>
          <a:prstGeom prst="rect">
            <a:avLst/>
          </a:prstGeom>
          <a:noFill/>
        </p:spPr>
        <p:txBody>
          <a:bodyPr wrap="none" lIns="91417" tIns="45709" rIns="91417" bIns="45709" rtlCol="0">
            <a:spAutoFit/>
          </a:bodyPr>
          <a:lstStyle/>
          <a:p>
            <a:pPr defTabSz="457089"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487"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425569" y="6217848"/>
            <a:ext cx="4066897" cy="419693"/>
          </a:xfrm>
          <a:prstGeom prst="rect">
            <a:avLst/>
          </a:prstGeom>
        </p:spPr>
        <p:txBody>
          <a:bodyPr vert="horz" lIns="0" tIns="0" rIns="0" bIns="0" rtlCol="0" anchor="t" anchorCtr="0">
            <a:noAutofit/>
          </a:bodyPr>
          <a:lstStyle/>
          <a:p>
            <a:pPr defTabSz="457089"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97" y="2805769"/>
            <a:ext cx="184684" cy="353921"/>
          </a:xfrm>
          <a:prstGeom prst="rect">
            <a:avLst/>
          </a:prstGeom>
          <a:noFill/>
        </p:spPr>
        <p:txBody>
          <a:bodyPr wrap="none" lIns="91417" tIns="45709" rIns="91417" bIns="45709" rtlCol="0">
            <a:spAutoFit/>
          </a:bodyPr>
          <a:lstStyle/>
          <a:p>
            <a:pPr defTabSz="457089" eaLnBrk="1" fontAlgn="auto" hangingPunct="1">
              <a:spcBef>
                <a:spcPts val="0"/>
              </a:spcBef>
              <a:spcAft>
                <a:spcPts val="0"/>
              </a:spcAft>
            </a:pPr>
            <a:endParaRPr lang="en-US" sz="1700" dirty="0">
              <a:solidFill>
                <a:srgbClr val="454545"/>
              </a:solidFill>
              <a:latin typeface="GE Inspira Pitch"/>
            </a:endParaRP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41202" t="15569" r="1304"/>
          <a:stretch/>
        </p:blipFill>
        <p:spPr>
          <a:xfrm>
            <a:off x="2" y="7"/>
            <a:ext cx="9144000" cy="3162299"/>
          </a:xfrm>
          <a:prstGeom prst="rect">
            <a:avLst/>
          </a:prstGeom>
        </p:spPr>
      </p:pic>
    </p:spTree>
    <p:extLst>
      <p:ext uri="{BB962C8B-B14F-4D97-AF65-F5344CB8AC3E}">
        <p14:creationId xmlns:p14="http://schemas.microsoft.com/office/powerpoint/2010/main" val="210906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528" y="1536192"/>
            <a:ext cx="8308375" cy="1508760"/>
          </a:xfrm>
        </p:spPr>
        <p:txBody>
          <a:bodyPr/>
          <a:lstStyle>
            <a:lvl1pPr>
              <a:defRPr sz="5400">
                <a:solidFill>
                  <a:schemeClr val="bg1"/>
                </a:solidFill>
              </a:defRPr>
            </a:lvl1pPr>
          </a:lstStyle>
          <a:p>
            <a:r>
              <a:rPr lang="en-US" dirty="0"/>
              <a:t>Click to add title</a:t>
            </a:r>
            <a:br>
              <a:rPr lang="en-US" dirty="0"/>
            </a:br>
            <a:r>
              <a:rPr lang="en-US" dirty="0"/>
              <a:t>(two lines maximum)</a:t>
            </a:r>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7" name="Date Placeholder 4"/>
          <p:cNvSpPr>
            <a:spLocks noGrp="1"/>
          </p:cNvSpPr>
          <p:nvPr>
            <p:ph type="dt" sz="half" idx="12"/>
          </p:nvPr>
        </p:nvSpPr>
        <p:spPr>
          <a:xfrm>
            <a:off x="2386633" y="6355080"/>
            <a:ext cx="3529583" cy="256032"/>
          </a:xfrm>
          <a:prstGeom prst="rect">
            <a:avLst/>
          </a:prstGeom>
        </p:spPr>
        <p:txBody>
          <a:bodyPr/>
          <a:lstStyle>
            <a:lvl1pPr>
              <a:defRPr>
                <a:solidFill>
                  <a:schemeClr val="tx1"/>
                </a:solidFill>
              </a:defRPr>
            </a:lvl1pPr>
          </a:lstStyle>
          <a:p>
            <a:r>
              <a:rPr lang="en-US">
                <a:solidFill>
                  <a:srgbClr val="454545"/>
                </a:solidFill>
              </a:rPr>
              <a:t>Title or Job Number | XX Month 201X</a:t>
            </a:r>
            <a:endParaRPr lang="en-US" dirty="0">
              <a:solidFill>
                <a:srgbClr val="454545"/>
              </a:solidFill>
            </a:endParaRPr>
          </a:p>
        </p:txBody>
      </p:sp>
      <p:sp>
        <p:nvSpPr>
          <p:cNvPr id="9" name="Slide Number Placeholder 3"/>
          <p:cNvSpPr>
            <a:spLocks noGrp="1"/>
          </p:cNvSpPr>
          <p:nvPr>
            <p:ph type="sldNum" sz="quarter" idx="14"/>
          </p:nvPr>
        </p:nvSpPr>
        <p:spPr>
          <a:xfrm>
            <a:off x="8322640" y="6373368"/>
            <a:ext cx="391641" cy="420624"/>
          </a:xfrm>
          <a:prstGeom prst="rect">
            <a:avLst/>
          </a:prstGeom>
        </p:spPr>
        <p:txBody>
          <a:bodyPr/>
          <a:lstStyle>
            <a:lvl1pPr>
              <a:defRPr>
                <a:solidFill>
                  <a:schemeClr val="tx1"/>
                </a:solidFill>
              </a:defRPr>
            </a:lvl1pPr>
          </a:lstStyle>
          <a:p>
            <a:pPr algn="r"/>
            <a:fld id="{BFDC49DC-4C59-0B46-B4E4-08C86B3978D0}" type="slidenum">
              <a:rPr lang="en-US" smtClean="0">
                <a:solidFill>
                  <a:srgbClr val="454545"/>
                </a:solidFill>
              </a:rPr>
              <a:pPr algn="r"/>
              <a:t>‹#›</a:t>
            </a:fld>
            <a:endParaRPr lang="en-US" dirty="0">
              <a:solidFill>
                <a:srgbClr val="454545"/>
              </a:solidFill>
            </a:endParaRPr>
          </a:p>
        </p:txBody>
      </p:sp>
    </p:spTree>
    <p:extLst>
      <p:ext uri="{BB962C8B-B14F-4D97-AF65-F5344CB8AC3E}">
        <p14:creationId xmlns:p14="http://schemas.microsoft.com/office/powerpoint/2010/main" val="352880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Slide w/ Take Aw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219" y="1545336"/>
            <a:ext cx="8311895"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Text Placeholder 8"/>
          <p:cNvSpPr>
            <a:spLocks noGrp="1"/>
          </p:cNvSpPr>
          <p:nvPr>
            <p:ph type="body" sz="quarter" idx="11" hasCustomPrompt="1"/>
          </p:nvPr>
        </p:nvSpPr>
        <p:spPr>
          <a:xfrm>
            <a:off x="2" y="5225819"/>
            <a:ext cx="9144000" cy="923373"/>
          </a:xfrm>
          <a:solidFill>
            <a:schemeClr val="tx2"/>
          </a:solidFill>
        </p:spPr>
        <p:txBody>
          <a:bodyPr lIns="455971" tIns="136788" rIns="91186" bIns="136788" anchor="ctr" anchorCtr="0">
            <a:noAutofit/>
          </a:bodyPr>
          <a:lstStyle>
            <a:lvl1pPr marL="0">
              <a:lnSpc>
                <a:spcPct val="100000"/>
              </a:lnSpc>
              <a:spcBef>
                <a:spcPts val="0"/>
              </a:spcBef>
              <a:defRPr sz="1700" baseline="0">
                <a:solidFill>
                  <a:srgbClr val="FFFFFF"/>
                </a:solidFill>
              </a:defRPr>
            </a:lvl1pPr>
          </a:lstStyle>
          <a:p>
            <a:pPr lvl="0"/>
            <a:r>
              <a:rPr lang="en-US" dirty="0"/>
              <a:t>Take away boxes should only be used for occasional emphasis.</a:t>
            </a:r>
            <a:br>
              <a:rPr lang="en-US" dirty="0"/>
            </a:br>
            <a:r>
              <a:rPr lang="en-US" dirty="0"/>
              <a:t>Do not use on every slide.</a:t>
            </a:r>
          </a:p>
        </p:txBody>
      </p:sp>
      <p:sp>
        <p:nvSpPr>
          <p:cNvPr id="10" name="Date Placeholder 4"/>
          <p:cNvSpPr>
            <a:spLocks noGrp="1"/>
          </p:cNvSpPr>
          <p:nvPr>
            <p:ph type="dt" sz="half" idx="12"/>
          </p:nvPr>
        </p:nvSpPr>
        <p:spPr>
          <a:xfrm>
            <a:off x="2386633" y="6355080"/>
            <a:ext cx="3529583" cy="256032"/>
          </a:xfrm>
          <a:prstGeom prst="rect">
            <a:avLst/>
          </a:prstGeom>
        </p:spPr>
        <p:txBody>
          <a:bodyPr/>
          <a:lstStyle/>
          <a:p>
            <a:r>
              <a:rPr lang="en-US">
                <a:solidFill>
                  <a:srgbClr val="454545"/>
                </a:solidFill>
              </a:rPr>
              <a:t>Title or Job Number | XX Month 201X</a:t>
            </a:r>
            <a:endParaRPr lang="en-US" dirty="0">
              <a:solidFill>
                <a:srgbClr val="454545"/>
              </a:solidFill>
            </a:endParaRPr>
          </a:p>
        </p:txBody>
      </p:sp>
      <p:sp>
        <p:nvSpPr>
          <p:cNvPr id="11" name="Slide Number Placeholder 3"/>
          <p:cNvSpPr>
            <a:spLocks noGrp="1"/>
          </p:cNvSpPr>
          <p:nvPr>
            <p:ph type="sldNum" sz="quarter" idx="14"/>
          </p:nvPr>
        </p:nvSpPr>
        <p:spPr>
          <a:xfrm>
            <a:off x="8345840" y="6373368"/>
            <a:ext cx="368395" cy="420624"/>
          </a:xfrm>
          <a:prstGeom prst="rect">
            <a:avLst/>
          </a:prstGeom>
        </p:spPr>
        <p:txBody>
          <a:bodyPr/>
          <a:lstStyle/>
          <a:p>
            <a:pPr algn="r"/>
            <a:fld id="{BFDC49DC-4C59-0B46-B4E4-08C86B3978D0}" type="slidenum">
              <a:rPr lang="en-US" smtClean="0">
                <a:solidFill>
                  <a:srgbClr val="454545"/>
                </a:solidFill>
              </a:rPr>
              <a:pPr algn="r"/>
              <a:t>‹#›</a:t>
            </a:fld>
            <a:endParaRPr lang="en-US" dirty="0">
              <a:solidFill>
                <a:srgbClr val="454545"/>
              </a:solidFill>
            </a:endParaRPr>
          </a:p>
        </p:txBody>
      </p:sp>
    </p:spTree>
    <p:extLst>
      <p:ext uri="{BB962C8B-B14F-4D97-AF65-F5344CB8AC3E}">
        <p14:creationId xmlns:p14="http://schemas.microsoft.com/office/powerpoint/2010/main" val="2319488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4" name="Picture 3" descr="Monogram_ART_end slide2.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6625"/>
          <a:stretch/>
        </p:blipFill>
        <p:spPr>
          <a:xfrm>
            <a:off x="3" y="2282952"/>
            <a:ext cx="5717836" cy="2292096"/>
          </a:xfrm>
          <a:prstGeom prst="rect">
            <a:avLst/>
          </a:prstGeom>
        </p:spPr>
      </p:pic>
    </p:spTree>
    <p:extLst>
      <p:ext uri="{BB962C8B-B14F-4D97-AF65-F5344CB8AC3E}">
        <p14:creationId xmlns:p14="http://schemas.microsoft.com/office/powerpoint/2010/main" val="67305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144" indent="0" algn="ctr">
              <a:buNone/>
              <a:defRPr>
                <a:solidFill>
                  <a:schemeClr val="tx1">
                    <a:tint val="75000"/>
                  </a:schemeClr>
                </a:solidFill>
              </a:defRPr>
            </a:lvl2pPr>
            <a:lvl3pPr marL="914289" indent="0" algn="ctr">
              <a:buNone/>
              <a:defRPr>
                <a:solidFill>
                  <a:schemeClr val="tx1">
                    <a:tint val="75000"/>
                  </a:schemeClr>
                </a:solidFill>
              </a:defRPr>
            </a:lvl3pPr>
            <a:lvl4pPr marL="1371432" indent="0" algn="ctr">
              <a:buNone/>
              <a:defRPr>
                <a:solidFill>
                  <a:schemeClr val="tx1">
                    <a:tint val="75000"/>
                  </a:schemeClr>
                </a:solidFill>
              </a:defRPr>
            </a:lvl4pPr>
            <a:lvl5pPr marL="1828577" indent="0" algn="ctr">
              <a:buNone/>
              <a:defRPr>
                <a:solidFill>
                  <a:schemeClr val="tx1">
                    <a:tint val="75000"/>
                  </a:schemeClr>
                </a:solidFill>
              </a:defRPr>
            </a:lvl5pPr>
            <a:lvl6pPr marL="2285721" indent="0" algn="ctr">
              <a:buNone/>
              <a:defRPr>
                <a:solidFill>
                  <a:schemeClr val="tx1">
                    <a:tint val="75000"/>
                  </a:schemeClr>
                </a:solidFill>
              </a:defRPr>
            </a:lvl6pPr>
            <a:lvl7pPr marL="2742867" indent="0" algn="ctr">
              <a:buNone/>
              <a:defRPr>
                <a:solidFill>
                  <a:schemeClr val="tx1">
                    <a:tint val="75000"/>
                  </a:schemeClr>
                </a:solidFill>
              </a:defRPr>
            </a:lvl7pPr>
            <a:lvl8pPr marL="3200011" indent="0" algn="ctr">
              <a:buNone/>
              <a:defRPr>
                <a:solidFill>
                  <a:schemeClr val="tx1">
                    <a:tint val="75000"/>
                  </a:schemeClr>
                </a:solidFill>
              </a:defRPr>
            </a:lvl8pPr>
            <a:lvl9pPr marL="3657155"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483"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425572" y="6217854"/>
            <a:ext cx="4066897" cy="419693"/>
          </a:xfrm>
          <a:prstGeom prst="rect">
            <a:avLst/>
          </a:prstGeom>
        </p:spPr>
        <p:txBody>
          <a:bodyPr vert="horz" lIns="0" tIns="0" rIns="0" bIns="0" rtlCol="0" anchor="t" anchorCtr="0">
            <a:noAutofit/>
          </a:bodyPr>
          <a:lstStyle/>
          <a:p>
            <a:pPr defTabSz="457144"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1202" t="15569" r="1304"/>
          <a:stretch/>
        </p:blipFill>
        <p:spPr>
          <a:xfrm>
            <a:off x="2" y="7"/>
            <a:ext cx="9144000" cy="3162299"/>
          </a:xfrm>
          <a:prstGeom prst="rect">
            <a:avLst/>
          </a:prstGeom>
        </p:spPr>
      </p:pic>
      <p:sp>
        <p:nvSpPr>
          <p:cNvPr id="11" name="Rectangle 10"/>
          <p:cNvSpPr/>
          <p:nvPr userDrawn="1"/>
        </p:nvSpPr>
        <p:spPr>
          <a:xfrm>
            <a:off x="6017428" y="5077665"/>
            <a:ext cx="2706624" cy="615543"/>
          </a:xfrm>
          <a:prstGeom prst="rect">
            <a:avLst/>
          </a:prstGeom>
        </p:spPr>
        <p:txBody>
          <a:bodyPr wrap="square" lIns="91428" tIns="45715" rIns="91428" bIns="45715">
            <a:spAutoFit/>
          </a:bodyPr>
          <a:lstStyle/>
          <a:p>
            <a:pPr defTabSz="457144" eaLnBrk="1" fontAlgn="auto" hangingPunct="1">
              <a:spcBef>
                <a:spcPts val="0"/>
              </a:spcBef>
              <a:spcAft>
                <a:spcPts val="0"/>
              </a:spcAft>
            </a:pPr>
            <a:r>
              <a:rPr lang="en-US" sz="1700" dirty="0">
                <a:solidFill>
                  <a:srgbClr val="454545"/>
                </a:solidFill>
                <a:latin typeface="GE Inspira Pitch"/>
              </a:rPr>
              <a:t>This document contains </a:t>
            </a:r>
          </a:p>
          <a:p>
            <a:pPr defTabSz="457144" eaLnBrk="1" fontAlgn="auto" hangingPunct="1">
              <a:spcBef>
                <a:spcPts val="0"/>
              </a:spcBef>
              <a:spcAft>
                <a:spcPts val="0"/>
              </a:spcAft>
            </a:pPr>
            <a:r>
              <a:rPr lang="en-US" sz="1700" dirty="0">
                <a:solidFill>
                  <a:srgbClr val="454545"/>
                </a:solidFill>
                <a:latin typeface="GE Inspira Pitch"/>
              </a:rPr>
              <a:t>GE Confidential data</a:t>
            </a:r>
          </a:p>
        </p:txBody>
      </p:sp>
    </p:spTree>
    <p:extLst>
      <p:ext uri="{BB962C8B-B14F-4D97-AF65-F5344CB8AC3E}">
        <p14:creationId xmlns:p14="http://schemas.microsoft.com/office/powerpoint/2010/main" val="320547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67" y="1151054"/>
            <a:ext cx="8311895" cy="3383280"/>
          </a:xfrm>
        </p:spPr>
        <p:txBody>
          <a:bodyPr/>
          <a:lstStyle>
            <a:lvl1pPr marL="226985" indent="-226985">
              <a:buFont typeface="Arial" panose="020B0604020202020204" pitchFamily="34" charset="0"/>
              <a:buChar char="•"/>
              <a:defRPr/>
            </a:lvl1p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Tree>
    <p:extLst>
      <p:ext uri="{BB962C8B-B14F-4D97-AF65-F5344CB8AC3E}">
        <p14:creationId xmlns:p14="http://schemas.microsoft.com/office/powerpoint/2010/main" val="2878481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Slide w/ Take Aw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67" y="1151061"/>
            <a:ext cx="8311895" cy="3777563"/>
          </a:xfrm>
        </p:spPr>
        <p:txBody>
          <a:bodyPr/>
          <a:lstStyle>
            <a:lvl1pPr marL="226985" indent="-226985">
              <a:buFont typeface="Arial" panose="020B0604020202020204" pitchFamily="34" charset="0"/>
              <a:buChar char="•"/>
              <a:defRPr/>
            </a:lvl1p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Text Placeholder 8"/>
          <p:cNvSpPr>
            <a:spLocks noGrp="1"/>
          </p:cNvSpPr>
          <p:nvPr>
            <p:ph type="body" sz="quarter" idx="11" hasCustomPrompt="1"/>
          </p:nvPr>
        </p:nvSpPr>
        <p:spPr>
          <a:xfrm>
            <a:off x="411483" y="5115293"/>
            <a:ext cx="8311895" cy="923373"/>
          </a:xfrm>
          <a:solidFill>
            <a:schemeClr val="tx2"/>
          </a:solidFill>
        </p:spPr>
        <p:txBody>
          <a:bodyPr lIns="457144" tIns="137143" rIns="91428" bIns="137143" anchor="ctr" anchorCtr="0">
            <a:noAutofit/>
          </a:bodyPr>
          <a:lstStyle>
            <a:lvl1pPr marL="0">
              <a:lnSpc>
                <a:spcPct val="100000"/>
              </a:lnSpc>
              <a:spcBef>
                <a:spcPts val="0"/>
              </a:spcBef>
              <a:defRPr sz="1700" baseline="0">
                <a:solidFill>
                  <a:srgbClr val="FFFFFF"/>
                </a:solidFill>
              </a:defRPr>
            </a:lvl1pPr>
          </a:lstStyle>
          <a:p>
            <a:pPr lvl="0"/>
            <a:r>
              <a:rPr lang="en-US" dirty="0"/>
              <a:t>Take away boxes should only be used for occasional emphasis.</a:t>
            </a:r>
            <a:br>
              <a:rPr lang="en-US" dirty="0"/>
            </a:br>
            <a:r>
              <a:rPr lang="en-US" dirty="0"/>
              <a:t>Do not use on every slide.</a:t>
            </a:r>
          </a:p>
        </p:txBody>
      </p:sp>
    </p:spTree>
    <p:extLst>
      <p:ext uri="{BB962C8B-B14F-4D97-AF65-F5344CB8AC3E}">
        <p14:creationId xmlns:p14="http://schemas.microsoft.com/office/powerpoint/2010/main" val="244072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Tree>
    <p:extLst>
      <p:ext uri="{BB962C8B-B14F-4D97-AF65-F5344CB8AC3E}">
        <p14:creationId xmlns:p14="http://schemas.microsoft.com/office/powerpoint/2010/main" val="235564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55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4" name="Text Placeholder 3"/>
          <p:cNvSpPr>
            <a:spLocks noGrp="1"/>
          </p:cNvSpPr>
          <p:nvPr>
            <p:ph type="body" sz="quarter" idx="10" hasCustomPrompt="1"/>
          </p:nvPr>
        </p:nvSpPr>
        <p:spPr>
          <a:xfrm>
            <a:off x="393192" y="2478024"/>
            <a:ext cx="8330184" cy="1801368"/>
          </a:xfrm>
        </p:spPr>
        <p:txBody>
          <a:bodyPr>
            <a:noAutofit/>
          </a:bodyPr>
          <a:lstStyle>
            <a:lvl1pPr marL="0">
              <a:lnSpc>
                <a:spcPts val="6599"/>
              </a:lnSpc>
              <a:spcBef>
                <a:spcPts val="0"/>
              </a:spcBef>
              <a:defRPr sz="6000" spc="-130" baseline="0">
                <a:solidFill>
                  <a:schemeClr val="tx2"/>
                </a:solidFill>
              </a:defRPr>
            </a:lvl1pPr>
          </a:lstStyle>
          <a:p>
            <a:pPr lvl="0"/>
            <a:r>
              <a:rPr lang="en-US" dirty="0"/>
              <a:t>Click to insert quote</a:t>
            </a:r>
          </a:p>
        </p:txBody>
      </p:sp>
      <p:sp>
        <p:nvSpPr>
          <p:cNvPr id="9" name="Text Placeholder 8"/>
          <p:cNvSpPr>
            <a:spLocks noGrp="1"/>
          </p:cNvSpPr>
          <p:nvPr>
            <p:ph type="body" sz="quarter" idx="11" hasCustomPrompt="1"/>
          </p:nvPr>
        </p:nvSpPr>
        <p:spPr>
          <a:xfrm>
            <a:off x="393195" y="4645152"/>
            <a:ext cx="4572001" cy="1014984"/>
          </a:xfrm>
        </p:spPr>
        <p:txBody>
          <a:bodyPr>
            <a:noAutofit/>
          </a:bodyPr>
          <a:lstStyle>
            <a:lvl1pPr marL="0">
              <a:lnSpc>
                <a:spcPts val="3999"/>
              </a:lnSpc>
              <a:spcBef>
                <a:spcPts val="0"/>
              </a:spcBef>
              <a:defRPr sz="3100" baseline="0"/>
            </a:lvl1pPr>
          </a:lstStyle>
          <a:p>
            <a:pPr lvl="0"/>
            <a:r>
              <a:rPr lang="en-US" dirty="0"/>
              <a:t>Click to insert content</a:t>
            </a:r>
          </a:p>
        </p:txBody>
      </p:sp>
    </p:spTree>
    <p:extLst>
      <p:ext uri="{BB962C8B-B14F-4D97-AF65-F5344CB8AC3E}">
        <p14:creationId xmlns:p14="http://schemas.microsoft.com/office/powerpoint/2010/main" val="3766082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2" y="1536192"/>
            <a:ext cx="8308375" cy="1508760"/>
          </a:xfrm>
        </p:spPr>
        <p:txBody>
          <a:bodyPr/>
          <a:lstStyle>
            <a:lvl1pPr>
              <a:defRPr sz="5400">
                <a:solidFill>
                  <a:schemeClr val="bg1"/>
                </a:solidFill>
              </a:defRPr>
            </a:lvl1pPr>
          </a:lstStyle>
          <a:p>
            <a:r>
              <a:rPr lang="en-US" dirty="0"/>
              <a:t>Click to add title</a:t>
            </a:r>
            <a:br>
              <a:rPr lang="en-US" dirty="0"/>
            </a:br>
            <a:r>
              <a:rPr lang="en-US" dirty="0"/>
              <a:t>(two lines maximum)</a:t>
            </a:r>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7" name="Date Placeholder 1" descr="CONFIDENTIAL_TAG_0xFFEE"/>
          <p:cNvSpPr txBox="1">
            <a:spLocks/>
          </p:cNvSpPr>
          <p:nvPr userDrawn="1"/>
        </p:nvSpPr>
        <p:spPr>
          <a:xfrm>
            <a:off x="1976855" y="6416618"/>
            <a:ext cx="5464956" cy="369952"/>
          </a:xfrm>
          <a:prstGeom prst="rect">
            <a:avLst/>
          </a:prstGeom>
          <a:noFill/>
          <a:ln w="9525">
            <a:noFill/>
            <a:miter lim="800000"/>
            <a:headEnd/>
            <a:tailEnd/>
          </a:ln>
        </p:spPr>
        <p:txBody>
          <a:bodyPr wrap="square" lIns="92053" tIns="46027" rIns="92053" bIns="46027">
            <a:spAutoFit/>
          </a:bodyPr>
          <a:lstStyle>
            <a:defPPr>
              <a:defRPr lang="en-US"/>
            </a:defPPr>
            <a:lvl1pPr>
              <a:defRPr sz="800">
                <a:solidFill>
                  <a:srgbClr val="1E4191"/>
                </a:solidFill>
              </a:defRPr>
            </a:lvl1pPr>
          </a:lstStyle>
          <a:p>
            <a:pPr algn="ctr" defTabSz="457144" eaLnBrk="1" fontAlgn="auto" hangingPunct="1">
              <a:spcBef>
                <a:spcPts val="0"/>
              </a:spcBef>
              <a:spcAft>
                <a:spcPts val="0"/>
              </a:spcAft>
              <a:defRPr/>
            </a:pPr>
            <a:r>
              <a:rPr lang="en-GB" b="1" dirty="0">
                <a:solidFill>
                  <a:prstClr val="white"/>
                </a:solidFill>
                <a:latin typeface="GE Inspira Pitch"/>
              </a:rPr>
              <a:t>GE Confidential </a:t>
            </a:r>
            <a:r>
              <a:rPr lang="en-GB" dirty="0">
                <a:solidFill>
                  <a:prstClr val="white"/>
                </a:solidFill>
                <a:latin typeface="GE Inspira Pitch"/>
              </a:rPr>
              <a:t>- </a:t>
            </a:r>
            <a:r>
              <a:rPr lang="en-US" dirty="0">
                <a:solidFill>
                  <a:prstClr val="white"/>
                </a:solidFill>
                <a:latin typeface="GE Inspira Pitch"/>
              </a:rPr>
              <a:t>Distribution authorized to individuals with need to know only.</a:t>
            </a:r>
          </a:p>
          <a:p>
            <a:pPr algn="ctr" defTabSz="457144" eaLnBrk="1" fontAlgn="auto" hangingPunct="1">
              <a:spcBef>
                <a:spcPts val="0"/>
              </a:spcBef>
              <a:spcAft>
                <a:spcPts val="0"/>
              </a:spcAft>
              <a:defRPr/>
            </a:pPr>
            <a:r>
              <a:rPr lang="en-US" sz="1000" dirty="0">
                <a:solidFill>
                  <a:prstClr val="white"/>
                </a:solidFill>
                <a:latin typeface="GE Inspira Pitch"/>
              </a:rPr>
              <a:t>© 2014 General Electric Company - All rights reserved</a:t>
            </a:r>
            <a:r>
              <a:rPr lang="en-US" sz="1000" spc="101" dirty="0">
                <a:solidFill>
                  <a:prstClr val="white"/>
                </a:solidFill>
                <a:latin typeface="GE Inspira Pitch"/>
              </a:rPr>
              <a:t> </a:t>
            </a:r>
            <a:r>
              <a:rPr lang="en-US" sz="1000" dirty="0">
                <a:solidFill>
                  <a:prstClr val="white"/>
                </a:solidFill>
                <a:latin typeface="GE Inspira Pitch"/>
              </a:rPr>
              <a:t>|</a:t>
            </a:r>
          </a:p>
        </p:txBody>
      </p:sp>
    </p:spTree>
    <p:extLst>
      <p:ext uri="{BB962C8B-B14F-4D97-AF65-F5344CB8AC3E}">
        <p14:creationId xmlns:p14="http://schemas.microsoft.com/office/powerpoint/2010/main" val="26307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966"/>
          <a:stretch/>
        </p:blipFill>
        <p:spPr>
          <a:xfrm>
            <a:off x="5065978" y="3"/>
            <a:ext cx="3658074" cy="5102651"/>
          </a:xfrm>
          <a:prstGeom prst="rect">
            <a:avLst/>
          </a:prstGeom>
        </p:spPr>
      </p:pic>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089" indent="0" algn="ctr">
              <a:buNone/>
              <a:defRPr>
                <a:solidFill>
                  <a:schemeClr val="tx1">
                    <a:tint val="75000"/>
                  </a:schemeClr>
                </a:solidFill>
              </a:defRPr>
            </a:lvl2pPr>
            <a:lvl3pPr marL="914179" indent="0" algn="ctr">
              <a:buNone/>
              <a:defRPr>
                <a:solidFill>
                  <a:schemeClr val="tx1">
                    <a:tint val="75000"/>
                  </a:schemeClr>
                </a:solidFill>
              </a:defRPr>
            </a:lvl3pPr>
            <a:lvl4pPr marL="1371266" indent="0" algn="ctr">
              <a:buNone/>
              <a:defRPr>
                <a:solidFill>
                  <a:schemeClr val="tx1">
                    <a:tint val="75000"/>
                  </a:schemeClr>
                </a:solidFill>
              </a:defRPr>
            </a:lvl4pPr>
            <a:lvl5pPr marL="1828354" indent="0" algn="ctr">
              <a:buNone/>
              <a:defRPr>
                <a:solidFill>
                  <a:schemeClr val="tx1">
                    <a:tint val="75000"/>
                  </a:schemeClr>
                </a:solidFill>
              </a:defRPr>
            </a:lvl5pPr>
            <a:lvl6pPr marL="2285441" indent="0" algn="ctr">
              <a:buNone/>
              <a:defRPr>
                <a:solidFill>
                  <a:schemeClr val="tx1">
                    <a:tint val="75000"/>
                  </a:schemeClr>
                </a:solidFill>
              </a:defRPr>
            </a:lvl6pPr>
            <a:lvl7pPr marL="2742534" indent="0" algn="ctr">
              <a:buNone/>
              <a:defRPr>
                <a:solidFill>
                  <a:schemeClr val="tx1">
                    <a:tint val="75000"/>
                  </a:schemeClr>
                </a:solidFill>
              </a:defRPr>
            </a:lvl7pPr>
            <a:lvl8pPr marL="3199622" indent="0" algn="ctr">
              <a:buNone/>
              <a:defRPr>
                <a:solidFill>
                  <a:schemeClr val="tx1">
                    <a:tint val="75000"/>
                  </a:schemeClr>
                </a:solidFill>
              </a:defRPr>
            </a:lvl8pPr>
            <a:lvl9pPr marL="3656709"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7" y="2805769"/>
            <a:ext cx="184684" cy="353921"/>
          </a:xfrm>
          <a:prstGeom prst="rect">
            <a:avLst/>
          </a:prstGeom>
          <a:noFill/>
        </p:spPr>
        <p:txBody>
          <a:bodyPr wrap="none" lIns="91417" tIns="45709" rIns="91417" bIns="45709" rtlCol="0">
            <a:spAutoFit/>
          </a:bodyPr>
          <a:lstStyle/>
          <a:p>
            <a:pPr defTabSz="457089"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487"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p:nvSpPr>
        <p:spPr>
          <a:xfrm>
            <a:off x="425569" y="6217848"/>
            <a:ext cx="4066897" cy="419693"/>
          </a:xfrm>
          <a:prstGeom prst="rect">
            <a:avLst/>
          </a:prstGeom>
        </p:spPr>
        <p:txBody>
          <a:bodyPr vert="horz" lIns="0" tIns="0" rIns="0" bIns="0" rtlCol="0" anchor="t" anchorCtr="0">
            <a:noAutofit/>
          </a:bodyPr>
          <a:lstStyle/>
          <a:p>
            <a:pPr defTabSz="457089"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97" y="2805769"/>
            <a:ext cx="184684" cy="353921"/>
          </a:xfrm>
          <a:prstGeom prst="rect">
            <a:avLst/>
          </a:prstGeom>
          <a:noFill/>
        </p:spPr>
        <p:txBody>
          <a:bodyPr wrap="none" lIns="91417" tIns="45709" rIns="91417" bIns="45709" rtlCol="0">
            <a:spAutoFit/>
          </a:bodyPr>
          <a:lstStyle/>
          <a:p>
            <a:pPr defTabSz="457089" eaLnBrk="1" fontAlgn="auto" hangingPunct="1">
              <a:spcBef>
                <a:spcPts val="0"/>
              </a:spcBef>
              <a:spcAft>
                <a:spcPts val="0"/>
              </a:spcAft>
            </a:pPr>
            <a:endParaRPr lang="en-US" sz="1700" dirty="0">
              <a:solidFill>
                <a:srgbClr val="454545"/>
              </a:solidFill>
              <a:latin typeface="GE Inspira Pitch"/>
            </a:endParaRPr>
          </a:p>
        </p:txBody>
      </p:sp>
    </p:spTree>
    <p:extLst>
      <p:ext uri="{BB962C8B-B14F-4D97-AF65-F5344CB8AC3E}">
        <p14:creationId xmlns:p14="http://schemas.microsoft.com/office/powerpoint/2010/main" val="316011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9144000" cy="6858000"/>
          </a:xfrm>
          <a:solidFill>
            <a:schemeClr val="bg1">
              <a:lumMod val="85000"/>
            </a:schemeClr>
          </a:solidFill>
        </p:spPr>
        <p:txBody>
          <a:bodyPr/>
          <a:lstStyle/>
          <a:p>
            <a:r>
              <a:rPr lang="en-US"/>
              <a:t>Click icon to add picture</a:t>
            </a:r>
          </a:p>
        </p:txBody>
      </p:sp>
      <p:sp>
        <p:nvSpPr>
          <p:cNvPr id="2" name="Title 1"/>
          <p:cNvSpPr>
            <a:spLocks noGrp="1"/>
          </p:cNvSpPr>
          <p:nvPr>
            <p:ph type="title" hasCustomPrompt="1"/>
          </p:nvPr>
        </p:nvSpPr>
        <p:spPr>
          <a:xfrm>
            <a:off x="411483" y="539496"/>
            <a:ext cx="8311895" cy="886968"/>
          </a:xfrm>
        </p:spPr>
        <p:txBody>
          <a:bodyPr/>
          <a:lstStyle>
            <a:lvl1pPr marL="0" marR="0" indent="0" algn="l" defTabSz="457144" rtl="0" eaLnBrk="1" fontAlgn="auto" latinLnBrk="0" hangingPunct="1">
              <a:lnSpc>
                <a:spcPct val="90000"/>
              </a:lnSpc>
              <a:spcBef>
                <a:spcPct val="0"/>
              </a:spcBef>
              <a:spcAft>
                <a:spcPts val="0"/>
              </a:spcAft>
              <a:buClrTx/>
              <a:buSzTx/>
              <a:buFontTx/>
              <a:buNone/>
              <a:tabLst/>
              <a:defRPr sz="3600">
                <a:solidFill>
                  <a:schemeClr val="tx2"/>
                </a:solidFill>
              </a:defRPr>
            </a:lvl1pPr>
          </a:lstStyle>
          <a:p>
            <a:pPr>
              <a:lnSpc>
                <a:spcPct val="90000"/>
              </a:lnSpc>
            </a:pPr>
            <a:r>
              <a:rPr lang="en-US" dirty="0"/>
              <a:t>Click to insert headline</a:t>
            </a:r>
          </a:p>
        </p:txBody>
      </p:sp>
      <p:sp>
        <p:nvSpPr>
          <p:cNvPr id="8" name="Date Placeholder 1" descr="CONFIDENTIAL_TAG_0xFFEE"/>
          <p:cNvSpPr txBox="1">
            <a:spLocks/>
          </p:cNvSpPr>
          <p:nvPr userDrawn="1"/>
        </p:nvSpPr>
        <p:spPr>
          <a:xfrm>
            <a:off x="1976855" y="6416618"/>
            <a:ext cx="5464956" cy="369952"/>
          </a:xfrm>
          <a:prstGeom prst="rect">
            <a:avLst/>
          </a:prstGeom>
          <a:noFill/>
          <a:ln w="9525">
            <a:noFill/>
            <a:miter lim="800000"/>
            <a:headEnd/>
            <a:tailEnd/>
          </a:ln>
        </p:spPr>
        <p:txBody>
          <a:bodyPr wrap="square" lIns="92053" tIns="46027" rIns="92053" bIns="46027">
            <a:spAutoFit/>
          </a:bodyPr>
          <a:lstStyle>
            <a:defPPr>
              <a:defRPr lang="en-US"/>
            </a:defPPr>
            <a:lvl1pPr>
              <a:defRPr sz="800">
                <a:solidFill>
                  <a:srgbClr val="1E4191"/>
                </a:solidFill>
              </a:defRPr>
            </a:lvl1pPr>
          </a:lstStyle>
          <a:p>
            <a:pPr algn="ctr" defTabSz="457144" eaLnBrk="1" fontAlgn="auto" hangingPunct="1">
              <a:spcBef>
                <a:spcPts val="0"/>
              </a:spcBef>
              <a:spcAft>
                <a:spcPts val="0"/>
              </a:spcAft>
              <a:defRPr/>
            </a:pPr>
            <a:r>
              <a:rPr lang="en-GB" b="1" dirty="0">
                <a:solidFill>
                  <a:srgbClr val="454545"/>
                </a:solidFill>
                <a:latin typeface="GE Inspira Pitch"/>
              </a:rPr>
              <a:t>GE Confidential </a:t>
            </a:r>
            <a:r>
              <a:rPr lang="en-GB" dirty="0">
                <a:solidFill>
                  <a:srgbClr val="454545"/>
                </a:solidFill>
                <a:latin typeface="GE Inspira Pitch"/>
              </a:rPr>
              <a:t>- </a:t>
            </a:r>
            <a:r>
              <a:rPr lang="en-US" dirty="0">
                <a:solidFill>
                  <a:srgbClr val="454545"/>
                </a:solidFill>
                <a:latin typeface="GE Inspira Pitch"/>
              </a:rPr>
              <a:t>Distribution authorized to individuals with need to know only.</a:t>
            </a:r>
          </a:p>
          <a:p>
            <a:pPr algn="ctr" defTabSz="457144" eaLnBrk="1" fontAlgn="auto" hangingPunct="1">
              <a:spcBef>
                <a:spcPts val="0"/>
              </a:spcBef>
              <a:spcAft>
                <a:spcPts val="0"/>
              </a:spcAft>
              <a:defRPr/>
            </a:pPr>
            <a:r>
              <a:rPr lang="en-US" sz="1000" dirty="0">
                <a:solidFill>
                  <a:srgbClr val="454545"/>
                </a:solidFill>
                <a:latin typeface="GE Inspira Pitch"/>
              </a:rPr>
              <a:t>© 2014 General Electric Company - All rights reserved</a:t>
            </a:r>
            <a:r>
              <a:rPr lang="en-US" sz="1000" spc="101" dirty="0">
                <a:solidFill>
                  <a:srgbClr val="454545"/>
                </a:solidFill>
                <a:latin typeface="GE Inspira Pitch"/>
              </a:rPr>
              <a:t> </a:t>
            </a:r>
            <a:r>
              <a:rPr lang="en-US" sz="1000" dirty="0">
                <a:solidFill>
                  <a:srgbClr val="454545"/>
                </a:solidFill>
                <a:latin typeface="GE Inspira Pitch"/>
              </a:rPr>
              <a:t>|</a:t>
            </a:r>
          </a:p>
        </p:txBody>
      </p:sp>
    </p:spTree>
    <p:extLst>
      <p:ext uri="{BB962C8B-B14F-4D97-AF65-F5344CB8AC3E}">
        <p14:creationId xmlns:p14="http://schemas.microsoft.com/office/powerpoint/2010/main" val="824645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w/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1536192"/>
            <a:ext cx="9144000" cy="5321808"/>
          </a:xfrm>
          <a:solidFill>
            <a:schemeClr val="bg1">
              <a:lumMod val="85000"/>
            </a:schemeClr>
          </a:solidFill>
        </p:spPr>
        <p:txBody>
          <a:bodyPr/>
          <a:lstStyle/>
          <a:p>
            <a:r>
              <a:rPr lang="en-US"/>
              <a:t>Click icon to add picture</a:t>
            </a:r>
          </a:p>
        </p:txBody>
      </p:sp>
      <p:sp>
        <p:nvSpPr>
          <p:cNvPr id="2" name="Title 1"/>
          <p:cNvSpPr>
            <a:spLocks noGrp="1"/>
          </p:cNvSpPr>
          <p:nvPr>
            <p:ph type="title" hasCustomPrompt="1"/>
          </p:nvPr>
        </p:nvSpPr>
        <p:spPr/>
        <p:txBody>
          <a:bodyPr/>
          <a:lstStyle/>
          <a:p>
            <a:r>
              <a:rPr lang="en-US" dirty="0"/>
              <a:t>Click to insert headline</a:t>
            </a:r>
          </a:p>
        </p:txBody>
      </p:sp>
      <p:sp>
        <p:nvSpPr>
          <p:cNvPr id="6" name="Date Placeholder 1" descr="CONFIDENTIAL_TAG_0xFFEE"/>
          <p:cNvSpPr txBox="1">
            <a:spLocks/>
          </p:cNvSpPr>
          <p:nvPr userDrawn="1"/>
        </p:nvSpPr>
        <p:spPr>
          <a:xfrm>
            <a:off x="1976855" y="6416618"/>
            <a:ext cx="5464956" cy="369952"/>
          </a:xfrm>
          <a:prstGeom prst="rect">
            <a:avLst/>
          </a:prstGeom>
          <a:noFill/>
          <a:ln w="9525">
            <a:noFill/>
            <a:miter lim="800000"/>
            <a:headEnd/>
            <a:tailEnd/>
          </a:ln>
        </p:spPr>
        <p:txBody>
          <a:bodyPr wrap="square" lIns="92053" tIns="46027" rIns="92053" bIns="46027">
            <a:spAutoFit/>
          </a:bodyPr>
          <a:lstStyle>
            <a:defPPr>
              <a:defRPr lang="en-US"/>
            </a:defPPr>
            <a:lvl1pPr>
              <a:defRPr sz="800">
                <a:solidFill>
                  <a:srgbClr val="1E4191"/>
                </a:solidFill>
              </a:defRPr>
            </a:lvl1pPr>
          </a:lstStyle>
          <a:p>
            <a:pPr algn="ctr" defTabSz="457144" eaLnBrk="1" fontAlgn="auto" hangingPunct="1">
              <a:spcBef>
                <a:spcPts val="0"/>
              </a:spcBef>
              <a:spcAft>
                <a:spcPts val="0"/>
              </a:spcAft>
              <a:defRPr/>
            </a:pPr>
            <a:r>
              <a:rPr lang="en-GB" b="1" dirty="0">
                <a:solidFill>
                  <a:srgbClr val="454545"/>
                </a:solidFill>
                <a:latin typeface="GE Inspira Pitch"/>
              </a:rPr>
              <a:t>GE Confidential </a:t>
            </a:r>
            <a:r>
              <a:rPr lang="en-GB" dirty="0">
                <a:solidFill>
                  <a:srgbClr val="454545"/>
                </a:solidFill>
                <a:latin typeface="GE Inspira Pitch"/>
              </a:rPr>
              <a:t>- </a:t>
            </a:r>
            <a:r>
              <a:rPr lang="en-US" dirty="0">
                <a:solidFill>
                  <a:srgbClr val="454545"/>
                </a:solidFill>
                <a:latin typeface="GE Inspira Pitch"/>
              </a:rPr>
              <a:t>Distribution authorized to individuals with need to know only.</a:t>
            </a:r>
          </a:p>
          <a:p>
            <a:pPr algn="ctr" defTabSz="457144" eaLnBrk="1" fontAlgn="auto" hangingPunct="1">
              <a:spcBef>
                <a:spcPts val="0"/>
              </a:spcBef>
              <a:spcAft>
                <a:spcPts val="0"/>
              </a:spcAft>
              <a:defRPr/>
            </a:pPr>
            <a:r>
              <a:rPr lang="en-US" sz="1000" dirty="0">
                <a:solidFill>
                  <a:srgbClr val="454545"/>
                </a:solidFill>
                <a:latin typeface="GE Inspira Pitch"/>
              </a:rPr>
              <a:t>© 2014 General Electric Company - All rights reserved</a:t>
            </a:r>
            <a:r>
              <a:rPr lang="en-US" sz="1000" spc="101" dirty="0">
                <a:solidFill>
                  <a:srgbClr val="454545"/>
                </a:solidFill>
                <a:latin typeface="GE Inspira Pitch"/>
              </a:rPr>
              <a:t> </a:t>
            </a:r>
            <a:r>
              <a:rPr lang="en-US" sz="1000" dirty="0">
                <a:solidFill>
                  <a:srgbClr val="454545"/>
                </a:solidFill>
                <a:latin typeface="GE Inspira Pitch"/>
              </a:rPr>
              <a:t>|</a:t>
            </a:r>
          </a:p>
        </p:txBody>
      </p:sp>
    </p:spTree>
    <p:extLst>
      <p:ext uri="{BB962C8B-B14F-4D97-AF65-F5344CB8AC3E}">
        <p14:creationId xmlns:p14="http://schemas.microsoft.com/office/powerpoint/2010/main" val="366951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w/ Title &amp;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insert headline</a:t>
            </a:r>
          </a:p>
        </p:txBody>
      </p:sp>
      <p:sp>
        <p:nvSpPr>
          <p:cNvPr id="4" name="Picture Placeholder 3"/>
          <p:cNvSpPr>
            <a:spLocks noGrp="1"/>
          </p:cNvSpPr>
          <p:nvPr>
            <p:ph type="pic" sz="quarter" idx="10"/>
          </p:nvPr>
        </p:nvSpPr>
        <p:spPr>
          <a:xfrm>
            <a:off x="2" y="1536192"/>
            <a:ext cx="9144000" cy="4498848"/>
          </a:xfrm>
          <a:solidFill>
            <a:schemeClr val="bg1">
              <a:lumMod val="85000"/>
            </a:schemeClr>
          </a:solidFill>
        </p:spPr>
        <p:txBody>
          <a:bodyPr/>
          <a:lstStyle/>
          <a:p>
            <a:r>
              <a:rPr lang="en-US"/>
              <a:t>Click icon to add picture</a:t>
            </a:r>
          </a:p>
        </p:txBody>
      </p:sp>
    </p:spTree>
    <p:extLst>
      <p:ext uri="{BB962C8B-B14F-4D97-AF65-F5344CB8AC3E}">
        <p14:creationId xmlns:p14="http://schemas.microsoft.com/office/powerpoint/2010/main" val="14609890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alf Text - Half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4" name="Picture Placeholder 3"/>
          <p:cNvSpPr>
            <a:spLocks noGrp="1" noChangeAspect="1"/>
          </p:cNvSpPr>
          <p:nvPr>
            <p:ph type="pic" sz="quarter" idx="10"/>
          </p:nvPr>
        </p:nvSpPr>
        <p:spPr>
          <a:xfrm>
            <a:off x="0" y="1536192"/>
            <a:ext cx="4498848" cy="4498848"/>
          </a:xfrm>
          <a:solidFill>
            <a:schemeClr val="bg1">
              <a:lumMod val="85000"/>
            </a:schemeClr>
          </a:solidFill>
        </p:spPr>
        <p:txBody>
          <a:bodyPr/>
          <a:lstStyle/>
          <a:p>
            <a:r>
              <a:rPr lang="en-US"/>
              <a:t>Click icon to add picture</a:t>
            </a:r>
          </a:p>
        </p:txBody>
      </p:sp>
      <p:sp>
        <p:nvSpPr>
          <p:cNvPr id="59" name="Text Placeholder 58"/>
          <p:cNvSpPr>
            <a:spLocks noGrp="1"/>
          </p:cNvSpPr>
          <p:nvPr>
            <p:ph type="body" sz="quarter" idx="11" hasCustomPrompt="1"/>
          </p:nvPr>
        </p:nvSpPr>
        <p:spPr>
          <a:xfrm>
            <a:off x="4626864" y="1536192"/>
            <a:ext cx="4096513" cy="4498848"/>
          </a:xfrm>
        </p:spPr>
        <p:txBody>
          <a:bodyPr lIns="182859"/>
          <a:lstStyle>
            <a:lvl1pPr marL="0">
              <a:lnSpc>
                <a:spcPts val="2580"/>
              </a:lnSpc>
              <a:defRPr sz="2200" baseline="0">
                <a:solidFill>
                  <a:schemeClr val="tx1"/>
                </a:solidFill>
              </a:defRPr>
            </a:lvl1pPr>
            <a:lvl2pPr>
              <a:lnSpc>
                <a:spcPts val="2580"/>
              </a:lnSpc>
              <a:defRPr sz="2200">
                <a:solidFill>
                  <a:schemeClr val="tx1"/>
                </a:solidFill>
              </a:defRPr>
            </a:lvl2pPr>
            <a:lvl3pPr marL="461907" indent="-234921">
              <a:lnSpc>
                <a:spcPts val="2580"/>
              </a:lnSpc>
              <a:tabLst/>
              <a:defRPr sz="2200">
                <a:solidFill>
                  <a:schemeClr val="tx1"/>
                </a:solidFill>
              </a:defRPr>
            </a:lvl3pPr>
            <a:lvl4pPr marL="687305" indent="-225398">
              <a:lnSpc>
                <a:spcPts val="2580"/>
              </a:lnSpc>
              <a:buFont typeface="Arial"/>
              <a:buChar char="•"/>
              <a:defRPr sz="1700">
                <a:solidFill>
                  <a:schemeClr val="tx1"/>
                </a:solidFill>
              </a:defRPr>
            </a:lvl4pPr>
            <a:lvl5pPr>
              <a:defRPr>
                <a:solidFill>
                  <a:schemeClr val="tx1"/>
                </a:solidFill>
              </a:defRPr>
            </a:lvl5pPr>
          </a:lstStyle>
          <a:p>
            <a:pPr lvl="0"/>
            <a:r>
              <a:rPr lang="en-US" dirty="0"/>
              <a:t>First level copy </a:t>
            </a:r>
          </a:p>
          <a:p>
            <a:pPr lvl="1"/>
            <a:r>
              <a:rPr lang="en-US" dirty="0"/>
              <a:t>First level bullet</a:t>
            </a:r>
          </a:p>
          <a:p>
            <a:pPr lvl="2"/>
            <a:r>
              <a:rPr lang="en-US" dirty="0"/>
              <a:t>Second level bullet</a:t>
            </a:r>
          </a:p>
          <a:p>
            <a:pPr lvl="3"/>
            <a:r>
              <a:rPr lang="en-US" dirty="0"/>
              <a:t>Third level bullet</a:t>
            </a:r>
          </a:p>
        </p:txBody>
      </p:sp>
    </p:spTree>
    <p:extLst>
      <p:ext uri="{BB962C8B-B14F-4D97-AF65-F5344CB8AC3E}">
        <p14:creationId xmlns:p14="http://schemas.microsoft.com/office/powerpoint/2010/main" val="27045156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 Text - Half Image Col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insert headline</a:t>
            </a:r>
          </a:p>
        </p:txBody>
      </p:sp>
      <p:sp>
        <p:nvSpPr>
          <p:cNvPr id="4" name="Picture Placeholder 3"/>
          <p:cNvSpPr>
            <a:spLocks noGrp="1" noChangeAspect="1"/>
          </p:cNvSpPr>
          <p:nvPr>
            <p:ph type="pic" sz="quarter" idx="10"/>
          </p:nvPr>
        </p:nvSpPr>
        <p:spPr>
          <a:xfrm>
            <a:off x="0" y="1536192"/>
            <a:ext cx="4498848" cy="4498848"/>
          </a:xfrm>
          <a:solidFill>
            <a:schemeClr val="bg1">
              <a:lumMod val="85000"/>
            </a:schemeClr>
          </a:solidFill>
        </p:spPr>
        <p:txBody>
          <a:bodyPr/>
          <a:lstStyle/>
          <a:p>
            <a:r>
              <a:rPr lang="en-US"/>
              <a:t>Click icon to add picture</a:t>
            </a:r>
          </a:p>
        </p:txBody>
      </p:sp>
      <p:sp>
        <p:nvSpPr>
          <p:cNvPr id="59" name="Text Placeholder 58"/>
          <p:cNvSpPr>
            <a:spLocks noGrp="1"/>
          </p:cNvSpPr>
          <p:nvPr>
            <p:ph type="body" sz="quarter" idx="11" hasCustomPrompt="1"/>
          </p:nvPr>
        </p:nvSpPr>
        <p:spPr>
          <a:xfrm>
            <a:off x="4626864" y="1536192"/>
            <a:ext cx="4096513" cy="4498848"/>
          </a:xfrm>
          <a:solidFill>
            <a:schemeClr val="tx2"/>
          </a:solidFill>
        </p:spPr>
        <p:txBody>
          <a:bodyPr lIns="274288" tIns="137143" rIns="182859" bIns="0">
            <a:noAutofit/>
          </a:bodyPr>
          <a:lstStyle>
            <a:lvl1pPr marL="0">
              <a:lnSpc>
                <a:spcPts val="2580"/>
              </a:lnSpc>
              <a:defRPr sz="2200" baseline="0">
                <a:solidFill>
                  <a:schemeClr val="bg1"/>
                </a:solidFill>
              </a:defRPr>
            </a:lvl1pPr>
            <a:lvl2pPr>
              <a:lnSpc>
                <a:spcPts val="2580"/>
              </a:lnSpc>
              <a:defRPr sz="2200" baseline="0">
                <a:solidFill>
                  <a:schemeClr val="bg1"/>
                </a:solidFill>
              </a:defRPr>
            </a:lvl2pPr>
            <a:lvl3pPr marL="461907" indent="-234921">
              <a:lnSpc>
                <a:spcPts val="2580"/>
              </a:lnSpc>
              <a:defRPr sz="2200" baseline="0">
                <a:solidFill>
                  <a:schemeClr val="bg1"/>
                </a:solidFill>
              </a:defRPr>
            </a:lvl3pPr>
            <a:lvl4pPr marL="687305" indent="-225398">
              <a:lnSpc>
                <a:spcPts val="2580"/>
              </a:lnSpc>
              <a:buFont typeface="Arial"/>
              <a:buChar char="•"/>
              <a:defRPr sz="1700" baseline="0">
                <a:solidFill>
                  <a:schemeClr val="bg1"/>
                </a:solidFill>
              </a:defRPr>
            </a:lvl4pPr>
            <a:lvl5pPr>
              <a:defRPr>
                <a:solidFill>
                  <a:schemeClr val="tx1"/>
                </a:solidFill>
              </a:defRPr>
            </a:lvl5pPr>
          </a:lstStyle>
          <a:p>
            <a:pPr lvl="0"/>
            <a:r>
              <a:rPr lang="en-US" dirty="0"/>
              <a:t>First level copy </a:t>
            </a:r>
          </a:p>
          <a:p>
            <a:pPr lvl="1"/>
            <a:r>
              <a:rPr lang="en-US" dirty="0"/>
              <a:t>First level bullet</a:t>
            </a:r>
          </a:p>
          <a:p>
            <a:pPr lvl="2"/>
            <a:r>
              <a:rPr lang="en-US" dirty="0"/>
              <a:t>Second level bullet</a:t>
            </a:r>
          </a:p>
          <a:p>
            <a:pPr lvl="3"/>
            <a:r>
              <a:rPr lang="en-US" dirty="0"/>
              <a:t>Third level bullet</a:t>
            </a:r>
          </a:p>
        </p:txBody>
      </p:sp>
    </p:spTree>
    <p:extLst>
      <p:ext uri="{BB962C8B-B14F-4D97-AF65-F5344CB8AC3E}">
        <p14:creationId xmlns:p14="http://schemas.microsoft.com/office/powerpoint/2010/main" val="13206995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tical Quadra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insert headline</a:t>
            </a:r>
          </a:p>
        </p:txBody>
      </p:sp>
      <p:sp>
        <p:nvSpPr>
          <p:cNvPr id="4" name="Text Placeholder 3"/>
          <p:cNvSpPr>
            <a:spLocks noGrp="1"/>
          </p:cNvSpPr>
          <p:nvPr>
            <p:ph type="body" sz="quarter" idx="11" hasCustomPrompt="1"/>
          </p:nvPr>
        </p:nvSpPr>
        <p:spPr>
          <a:xfrm>
            <a:off x="411481" y="1746507"/>
            <a:ext cx="2002536" cy="4289426"/>
          </a:xfrm>
          <a:solidFill>
            <a:schemeClr val="tx2"/>
          </a:solidFill>
        </p:spPr>
        <p:txBody>
          <a:bodyPr lIns="182859" tIns="137143" rIns="9142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1"/>
              </a:spcAft>
              <a:buFontTx/>
              <a:buNone/>
              <a:defRPr sz="1600">
                <a:solidFill>
                  <a:schemeClr val="bg1"/>
                </a:solidFill>
              </a:defRPr>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8" name="Text Placeholder 3"/>
          <p:cNvSpPr>
            <a:spLocks noGrp="1"/>
          </p:cNvSpPr>
          <p:nvPr>
            <p:ph type="body" sz="quarter" idx="12" hasCustomPrompt="1"/>
          </p:nvPr>
        </p:nvSpPr>
        <p:spPr>
          <a:xfrm>
            <a:off x="2514600" y="1746507"/>
            <a:ext cx="2002536" cy="4289426"/>
          </a:xfrm>
          <a:solidFill>
            <a:schemeClr val="tx2"/>
          </a:solidFill>
        </p:spPr>
        <p:txBody>
          <a:bodyPr lIns="182859" tIns="137143" rIns="9142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1"/>
              </a:spcAft>
              <a:buFontTx/>
              <a:buNone/>
              <a:defRPr sz="1600">
                <a:solidFill>
                  <a:schemeClr val="bg1"/>
                </a:solidFill>
              </a:defRPr>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9" name="Text Placeholder 3"/>
          <p:cNvSpPr>
            <a:spLocks noGrp="1"/>
          </p:cNvSpPr>
          <p:nvPr>
            <p:ph type="body" sz="quarter" idx="13" hasCustomPrompt="1"/>
          </p:nvPr>
        </p:nvSpPr>
        <p:spPr>
          <a:xfrm>
            <a:off x="4617720" y="1746507"/>
            <a:ext cx="2002536" cy="4289426"/>
          </a:xfrm>
          <a:solidFill>
            <a:schemeClr val="tx2"/>
          </a:solidFill>
        </p:spPr>
        <p:txBody>
          <a:bodyPr lIns="182859" tIns="137143" rIns="9142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1"/>
              </a:spcAft>
              <a:buFontTx/>
              <a:buNone/>
              <a:defRPr sz="1600">
                <a:solidFill>
                  <a:schemeClr val="bg1"/>
                </a:solidFill>
              </a:defRPr>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11" name="Text Placeholder 3"/>
          <p:cNvSpPr>
            <a:spLocks noGrp="1"/>
          </p:cNvSpPr>
          <p:nvPr>
            <p:ph type="body" sz="quarter" idx="14" hasCustomPrompt="1"/>
          </p:nvPr>
        </p:nvSpPr>
        <p:spPr>
          <a:xfrm>
            <a:off x="6729984" y="1746507"/>
            <a:ext cx="2002536" cy="4289426"/>
          </a:xfrm>
          <a:solidFill>
            <a:schemeClr val="tx2"/>
          </a:solidFill>
        </p:spPr>
        <p:txBody>
          <a:bodyPr lIns="182859" tIns="137143" rIns="9142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1"/>
              </a:spcAft>
              <a:buFontTx/>
              <a:buNone/>
              <a:defRPr sz="1600">
                <a:solidFill>
                  <a:schemeClr val="bg1"/>
                </a:solidFill>
              </a:defRPr>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Tree>
    <p:extLst>
      <p:ext uri="{BB962C8B-B14F-4D97-AF65-F5344CB8AC3E}">
        <p14:creationId xmlns:p14="http://schemas.microsoft.com/office/powerpoint/2010/main" val="3843573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t Vertical Quadrant">
    <p:bg>
      <p:bgPr>
        <a:solidFill>
          <a:srgbClr val="EDEDED"/>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4" name="Text Placeholder 3"/>
          <p:cNvSpPr>
            <a:spLocks noGrp="1"/>
          </p:cNvSpPr>
          <p:nvPr>
            <p:ph type="body" sz="quarter" idx="11" hasCustomPrompt="1"/>
          </p:nvPr>
        </p:nvSpPr>
        <p:spPr>
          <a:xfrm>
            <a:off x="411481" y="1746507"/>
            <a:ext cx="2002536" cy="4289426"/>
          </a:xfrm>
          <a:solidFill>
            <a:schemeClr val="bg1"/>
          </a:solidFill>
        </p:spPr>
        <p:txBody>
          <a:bodyPr lIns="182859" tIns="137143" rIns="91428"/>
          <a:lstStyle>
            <a:lvl1pPr marL="0">
              <a:lnSpc>
                <a:spcPts val="2200"/>
              </a:lnSpc>
              <a:spcBef>
                <a:spcPts val="0"/>
              </a:spcBef>
              <a:spcAft>
                <a:spcPts val="1600"/>
              </a:spcAft>
              <a:defRPr sz="2000"/>
            </a:lvl1pPr>
            <a:lvl2pPr marL="0" indent="0">
              <a:lnSpc>
                <a:spcPts val="2000"/>
              </a:lnSpc>
              <a:spcBef>
                <a:spcPts val="0"/>
              </a:spcBef>
              <a:spcAft>
                <a:spcPts val="1201"/>
              </a:spcAft>
              <a:buFontTx/>
              <a:buNone/>
              <a:defRPr sz="1600"/>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8" name="Text Placeholder 3"/>
          <p:cNvSpPr>
            <a:spLocks noGrp="1"/>
          </p:cNvSpPr>
          <p:nvPr>
            <p:ph type="body" sz="quarter" idx="12" hasCustomPrompt="1"/>
          </p:nvPr>
        </p:nvSpPr>
        <p:spPr>
          <a:xfrm>
            <a:off x="2514600" y="1746507"/>
            <a:ext cx="2002536" cy="4289426"/>
          </a:xfrm>
          <a:solidFill>
            <a:schemeClr val="bg1"/>
          </a:solidFill>
        </p:spPr>
        <p:txBody>
          <a:bodyPr lIns="182859" tIns="137143" rIns="91428"/>
          <a:lstStyle>
            <a:lvl1pPr marL="0">
              <a:lnSpc>
                <a:spcPts val="2200"/>
              </a:lnSpc>
              <a:spcBef>
                <a:spcPts val="0"/>
              </a:spcBef>
              <a:spcAft>
                <a:spcPts val="1600"/>
              </a:spcAft>
              <a:defRPr sz="2000"/>
            </a:lvl1pPr>
            <a:lvl2pPr marL="0" indent="0">
              <a:lnSpc>
                <a:spcPts val="2000"/>
              </a:lnSpc>
              <a:spcBef>
                <a:spcPts val="0"/>
              </a:spcBef>
              <a:spcAft>
                <a:spcPts val="1201"/>
              </a:spcAft>
              <a:buFontTx/>
              <a:buNone/>
              <a:defRPr sz="1600"/>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9" name="Text Placeholder 3"/>
          <p:cNvSpPr>
            <a:spLocks noGrp="1"/>
          </p:cNvSpPr>
          <p:nvPr>
            <p:ph type="body" sz="quarter" idx="13" hasCustomPrompt="1"/>
          </p:nvPr>
        </p:nvSpPr>
        <p:spPr>
          <a:xfrm>
            <a:off x="4617720" y="1746507"/>
            <a:ext cx="2002536" cy="4289426"/>
          </a:xfrm>
          <a:solidFill>
            <a:schemeClr val="bg1"/>
          </a:solidFill>
        </p:spPr>
        <p:txBody>
          <a:bodyPr lIns="182859" tIns="137143" rIns="91428"/>
          <a:lstStyle>
            <a:lvl1pPr marL="0">
              <a:lnSpc>
                <a:spcPts val="2200"/>
              </a:lnSpc>
              <a:spcBef>
                <a:spcPts val="0"/>
              </a:spcBef>
              <a:spcAft>
                <a:spcPts val="1600"/>
              </a:spcAft>
              <a:defRPr sz="2000"/>
            </a:lvl1pPr>
            <a:lvl2pPr marL="0" indent="0">
              <a:lnSpc>
                <a:spcPts val="2000"/>
              </a:lnSpc>
              <a:spcBef>
                <a:spcPts val="0"/>
              </a:spcBef>
              <a:spcAft>
                <a:spcPts val="1201"/>
              </a:spcAft>
              <a:buFontTx/>
              <a:buNone/>
              <a:defRPr sz="1600"/>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11" name="Text Placeholder 3"/>
          <p:cNvSpPr>
            <a:spLocks noGrp="1"/>
          </p:cNvSpPr>
          <p:nvPr>
            <p:ph type="body" sz="quarter" idx="14" hasCustomPrompt="1"/>
          </p:nvPr>
        </p:nvSpPr>
        <p:spPr>
          <a:xfrm>
            <a:off x="6729984" y="1746507"/>
            <a:ext cx="2002536" cy="4289426"/>
          </a:xfrm>
          <a:solidFill>
            <a:schemeClr val="bg1"/>
          </a:solidFill>
        </p:spPr>
        <p:txBody>
          <a:bodyPr lIns="182859" tIns="137143" rIns="91428"/>
          <a:lstStyle>
            <a:lvl1pPr marL="0">
              <a:lnSpc>
                <a:spcPts val="2200"/>
              </a:lnSpc>
              <a:spcBef>
                <a:spcPts val="0"/>
              </a:spcBef>
              <a:spcAft>
                <a:spcPts val="1600"/>
              </a:spcAft>
              <a:defRPr sz="2000"/>
            </a:lvl1pPr>
            <a:lvl2pPr marL="0" indent="0">
              <a:lnSpc>
                <a:spcPts val="2000"/>
              </a:lnSpc>
              <a:spcBef>
                <a:spcPts val="0"/>
              </a:spcBef>
              <a:spcAft>
                <a:spcPts val="1201"/>
              </a:spcAft>
              <a:buFontTx/>
              <a:buNone/>
              <a:defRPr sz="1600"/>
            </a:lvl2pPr>
            <a:lvl3pPr marL="0" indent="0">
              <a:lnSpc>
                <a:spcPts val="2000"/>
              </a:lnSpc>
              <a:spcBef>
                <a:spcPts val="0"/>
              </a:spcBef>
              <a:spcAft>
                <a:spcPts val="1201"/>
              </a:spcAft>
              <a:buNone/>
              <a:defRPr sz="1600"/>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Tree>
    <p:extLst>
      <p:ext uri="{BB962C8B-B14F-4D97-AF65-F5344CB8AC3E}">
        <p14:creationId xmlns:p14="http://schemas.microsoft.com/office/powerpoint/2010/main" val="4127253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adra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4" name="Text Placeholder 3"/>
          <p:cNvSpPr>
            <a:spLocks noGrp="1"/>
          </p:cNvSpPr>
          <p:nvPr>
            <p:ph type="body" sz="quarter" idx="11" hasCustomPrompt="1"/>
          </p:nvPr>
        </p:nvSpPr>
        <p:spPr>
          <a:xfrm>
            <a:off x="2" y="1737360"/>
            <a:ext cx="4526280" cy="2039112"/>
          </a:xfrm>
          <a:solidFill>
            <a:schemeClr val="tx2"/>
          </a:solidFill>
        </p:spPr>
        <p:txBody>
          <a:bodyPr lIns="457144" tIns="182859" rIns="182859">
            <a:noAutofit/>
          </a:bodyPr>
          <a:lstStyle>
            <a:lvl1pPr marL="0">
              <a:lnSpc>
                <a:spcPts val="2350"/>
              </a:lnSpc>
              <a:spcBef>
                <a:spcPts val="0"/>
              </a:spcBef>
              <a:spcAft>
                <a:spcPts val="1201"/>
              </a:spcAft>
              <a:defRPr sz="2200">
                <a:solidFill>
                  <a:schemeClr val="bg1"/>
                </a:solidFill>
              </a:defRPr>
            </a:lvl1pPr>
            <a:lvl2pPr marL="164571" indent="-164571">
              <a:lnSpc>
                <a:spcPct val="100000"/>
              </a:lnSpc>
              <a:spcBef>
                <a:spcPts val="0"/>
              </a:spcBef>
              <a:spcAft>
                <a:spcPts val="600"/>
              </a:spcAft>
              <a:buFont typeface="Arial"/>
              <a:buChar char="•"/>
              <a:defRPr sz="1700" baseline="0">
                <a:solidFill>
                  <a:schemeClr val="bg1"/>
                </a:solidFill>
              </a:defRPr>
            </a:lvl2pPr>
            <a:lvl3pPr marL="0" indent="0">
              <a:lnSpc>
                <a:spcPct val="100000"/>
              </a:lnSpc>
              <a:spcBef>
                <a:spcPts val="0"/>
              </a:spcBef>
              <a:spcAft>
                <a:spcPts val="600"/>
              </a:spcAft>
              <a:buFont typeface="Arial"/>
              <a:buNone/>
              <a:defRPr sz="1700">
                <a:solidFill>
                  <a:srgbClr val="FFFFFF"/>
                </a:solidFill>
              </a:defRPr>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14" name="Text Placeholder 3"/>
          <p:cNvSpPr>
            <a:spLocks noGrp="1"/>
          </p:cNvSpPr>
          <p:nvPr>
            <p:ph type="body" sz="quarter" idx="12" hasCustomPrompt="1"/>
          </p:nvPr>
        </p:nvSpPr>
        <p:spPr>
          <a:xfrm>
            <a:off x="2" y="3959352"/>
            <a:ext cx="4526280" cy="2039112"/>
          </a:xfrm>
          <a:solidFill>
            <a:schemeClr val="tx2"/>
          </a:solidFill>
        </p:spPr>
        <p:txBody>
          <a:bodyPr lIns="457144" tIns="182859" rIns="182859">
            <a:noAutofit/>
          </a:bodyPr>
          <a:lstStyle>
            <a:lvl1pPr marL="0">
              <a:lnSpc>
                <a:spcPts val="2350"/>
              </a:lnSpc>
              <a:spcBef>
                <a:spcPts val="0"/>
              </a:spcBef>
              <a:spcAft>
                <a:spcPts val="1201"/>
              </a:spcAft>
              <a:defRPr sz="2200">
                <a:solidFill>
                  <a:schemeClr val="bg1"/>
                </a:solidFill>
              </a:defRPr>
            </a:lvl1pPr>
            <a:lvl2pPr marL="164571" indent="-164571">
              <a:lnSpc>
                <a:spcPct val="100000"/>
              </a:lnSpc>
              <a:spcBef>
                <a:spcPts val="0"/>
              </a:spcBef>
              <a:spcAft>
                <a:spcPts val="600"/>
              </a:spcAft>
              <a:buFont typeface="Arial"/>
              <a:buChar char="•"/>
              <a:defRPr sz="1700" baseline="0">
                <a:solidFill>
                  <a:schemeClr val="bg1"/>
                </a:solidFill>
              </a:defRPr>
            </a:lvl2pPr>
            <a:lvl3pPr marL="0" indent="0">
              <a:lnSpc>
                <a:spcPct val="100000"/>
              </a:lnSpc>
              <a:spcBef>
                <a:spcPts val="0"/>
              </a:spcBef>
              <a:spcAft>
                <a:spcPts val="600"/>
              </a:spcAft>
              <a:buFont typeface="Arial"/>
              <a:buNone/>
              <a:defRPr sz="1700">
                <a:solidFill>
                  <a:srgbClr val="FFFFFF"/>
                </a:solidFill>
              </a:defRPr>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15" name="Text Placeholder 3"/>
          <p:cNvSpPr>
            <a:spLocks noGrp="1"/>
          </p:cNvSpPr>
          <p:nvPr>
            <p:ph type="body" sz="quarter" idx="13" hasCustomPrompt="1"/>
          </p:nvPr>
        </p:nvSpPr>
        <p:spPr>
          <a:xfrm>
            <a:off x="4617722" y="1737360"/>
            <a:ext cx="4526280" cy="2039112"/>
          </a:xfrm>
          <a:solidFill>
            <a:schemeClr val="tx2"/>
          </a:solidFill>
        </p:spPr>
        <p:txBody>
          <a:bodyPr lIns="457144" tIns="182859" rIns="182859">
            <a:noAutofit/>
          </a:bodyPr>
          <a:lstStyle>
            <a:lvl1pPr marL="0">
              <a:lnSpc>
                <a:spcPts val="2350"/>
              </a:lnSpc>
              <a:spcBef>
                <a:spcPts val="0"/>
              </a:spcBef>
              <a:spcAft>
                <a:spcPts val="1201"/>
              </a:spcAft>
              <a:defRPr sz="2200">
                <a:solidFill>
                  <a:schemeClr val="bg1"/>
                </a:solidFill>
              </a:defRPr>
            </a:lvl1pPr>
            <a:lvl2pPr marL="164571" indent="-164571">
              <a:lnSpc>
                <a:spcPct val="100000"/>
              </a:lnSpc>
              <a:spcBef>
                <a:spcPts val="0"/>
              </a:spcBef>
              <a:spcAft>
                <a:spcPts val="600"/>
              </a:spcAft>
              <a:buFont typeface="Arial"/>
              <a:buChar char="•"/>
              <a:defRPr sz="1700" baseline="0">
                <a:solidFill>
                  <a:schemeClr val="bg1"/>
                </a:solidFill>
              </a:defRPr>
            </a:lvl2pPr>
            <a:lvl3pPr marL="0" indent="0">
              <a:lnSpc>
                <a:spcPct val="100000"/>
              </a:lnSpc>
              <a:spcBef>
                <a:spcPts val="0"/>
              </a:spcBef>
              <a:spcAft>
                <a:spcPts val="600"/>
              </a:spcAft>
              <a:buFont typeface="Arial"/>
              <a:buNone/>
              <a:defRPr sz="1700">
                <a:solidFill>
                  <a:srgbClr val="FFFFFF"/>
                </a:solidFill>
              </a:defRPr>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
        <p:nvSpPr>
          <p:cNvPr id="16" name="Text Placeholder 3"/>
          <p:cNvSpPr>
            <a:spLocks noGrp="1"/>
          </p:cNvSpPr>
          <p:nvPr>
            <p:ph type="body" sz="quarter" idx="14" hasCustomPrompt="1"/>
          </p:nvPr>
        </p:nvSpPr>
        <p:spPr>
          <a:xfrm>
            <a:off x="4617722" y="3959352"/>
            <a:ext cx="4526280" cy="2039112"/>
          </a:xfrm>
          <a:solidFill>
            <a:schemeClr val="tx2"/>
          </a:solidFill>
        </p:spPr>
        <p:txBody>
          <a:bodyPr lIns="457144" tIns="182859" rIns="182859">
            <a:noAutofit/>
          </a:bodyPr>
          <a:lstStyle>
            <a:lvl1pPr marL="0">
              <a:lnSpc>
                <a:spcPts val="2350"/>
              </a:lnSpc>
              <a:spcBef>
                <a:spcPts val="0"/>
              </a:spcBef>
              <a:spcAft>
                <a:spcPts val="1201"/>
              </a:spcAft>
              <a:defRPr sz="2200">
                <a:solidFill>
                  <a:schemeClr val="bg1"/>
                </a:solidFill>
              </a:defRPr>
            </a:lvl1pPr>
            <a:lvl2pPr marL="164571" indent="-164571">
              <a:lnSpc>
                <a:spcPct val="100000"/>
              </a:lnSpc>
              <a:spcBef>
                <a:spcPts val="0"/>
              </a:spcBef>
              <a:spcAft>
                <a:spcPts val="600"/>
              </a:spcAft>
              <a:buFont typeface="Arial"/>
              <a:buChar char="•"/>
              <a:defRPr sz="1700" baseline="0">
                <a:solidFill>
                  <a:schemeClr val="bg1"/>
                </a:solidFill>
              </a:defRPr>
            </a:lvl2pPr>
            <a:lvl3pPr marL="0" indent="0">
              <a:lnSpc>
                <a:spcPct val="100000"/>
              </a:lnSpc>
              <a:spcBef>
                <a:spcPts val="0"/>
              </a:spcBef>
              <a:spcAft>
                <a:spcPts val="600"/>
              </a:spcAft>
              <a:buFont typeface="Arial"/>
              <a:buNone/>
              <a:defRPr sz="1700">
                <a:solidFill>
                  <a:srgbClr val="FFFFFF"/>
                </a:solidFill>
              </a:defRPr>
            </a:lvl3pPr>
            <a:lvl4pPr marL="0" indent="0">
              <a:lnSpc>
                <a:spcPts val="2000"/>
              </a:lnSpc>
              <a:spcBef>
                <a:spcPts val="0"/>
              </a:spcBef>
              <a:spcAft>
                <a:spcPts val="1201"/>
              </a:spcAft>
              <a:buNone/>
              <a:defRPr sz="1600"/>
            </a:lvl4pPr>
            <a:lvl5pPr marL="0" indent="0">
              <a:lnSpc>
                <a:spcPts val="2000"/>
              </a:lnSpc>
              <a:spcBef>
                <a:spcPts val="0"/>
              </a:spcBef>
              <a:spcAft>
                <a:spcPts val="1201"/>
              </a:spcAft>
              <a:buNone/>
              <a:defRPr sz="1600"/>
            </a:lvl5pPr>
          </a:lstStyle>
          <a:p>
            <a:pPr lvl="0"/>
            <a:r>
              <a:rPr lang="en-US" dirty="0"/>
              <a:t>Click to insert content</a:t>
            </a:r>
          </a:p>
          <a:p>
            <a:pPr lvl="1"/>
            <a:r>
              <a:rPr lang="en-US" dirty="0"/>
              <a:t>Level 1 bullet</a:t>
            </a:r>
          </a:p>
          <a:p>
            <a:pPr lvl="1"/>
            <a:r>
              <a:rPr lang="en-US" dirty="0"/>
              <a:t>Level 1 bullet</a:t>
            </a:r>
          </a:p>
        </p:txBody>
      </p:sp>
    </p:spTree>
    <p:extLst>
      <p:ext uri="{BB962C8B-B14F-4D97-AF65-F5344CB8AC3E}">
        <p14:creationId xmlns:p14="http://schemas.microsoft.com/office/powerpoint/2010/main" val="2760271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11167" y="2112264"/>
            <a:ext cx="8311895" cy="3163824"/>
          </a:xfrm>
        </p:spPr>
        <p:txBody>
          <a:bodyPr/>
          <a:lstStyle/>
          <a:p>
            <a:r>
              <a:rPr lang="en-US"/>
              <a:t>Click icon to add table</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1110814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5" name="Chart Placeholder 4"/>
          <p:cNvSpPr>
            <a:spLocks noGrp="1"/>
          </p:cNvSpPr>
          <p:nvPr>
            <p:ph type="chart" sz="quarter" idx="10"/>
          </p:nvPr>
        </p:nvSpPr>
        <p:spPr>
          <a:xfrm>
            <a:off x="411483" y="1729244"/>
            <a:ext cx="8311895" cy="3571274"/>
          </a:xfrm>
        </p:spPr>
        <p:txBody>
          <a:bodyPr/>
          <a:lstStyle/>
          <a:p>
            <a:r>
              <a:rPr lang="en-US"/>
              <a:t>Click icon to add chart</a:t>
            </a:r>
            <a:endParaRPr lang="en-US" dirty="0"/>
          </a:p>
        </p:txBody>
      </p:sp>
    </p:spTree>
    <p:extLst>
      <p:ext uri="{BB962C8B-B14F-4D97-AF65-F5344CB8AC3E}">
        <p14:creationId xmlns:p14="http://schemas.microsoft.com/office/powerpoint/2010/main" val="379750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5" y="1536192"/>
            <a:ext cx="8308375" cy="1508760"/>
          </a:xfrm>
        </p:spPr>
        <p:txBody>
          <a:bodyPr/>
          <a:lstStyle>
            <a:lvl1pPr>
              <a:defRPr sz="5400">
                <a:solidFill>
                  <a:schemeClr val="bg1"/>
                </a:solidFill>
              </a:defRPr>
            </a:lvl1pPr>
          </a:lstStyle>
          <a:p>
            <a:r>
              <a:rPr lang="en-US" dirty="0"/>
              <a:t>Click to add title</a:t>
            </a:r>
            <a:br>
              <a:rPr lang="en-US" dirty="0"/>
            </a:br>
            <a:r>
              <a:rPr lang="en-US" dirty="0"/>
              <a:t>(two lines maximum)</a:t>
            </a:r>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7" name="Date Placeholder 4"/>
          <p:cNvSpPr>
            <a:spLocks noGrp="1"/>
          </p:cNvSpPr>
          <p:nvPr>
            <p:ph type="dt" sz="half" idx="12"/>
          </p:nvPr>
        </p:nvSpPr>
        <p:spPr>
          <a:xfrm>
            <a:off x="2386590" y="6355080"/>
            <a:ext cx="3529583" cy="256032"/>
          </a:xfrm>
          <a:prstGeom prst="rect">
            <a:avLst/>
          </a:prstGeom>
        </p:spPr>
        <p:txBody>
          <a:bodyPr/>
          <a:lstStyle>
            <a:lvl1pPr>
              <a:defRPr>
                <a:solidFill>
                  <a:schemeClr val="tx1"/>
                </a:solidFill>
              </a:defRPr>
            </a:lvl1pPr>
          </a:lstStyle>
          <a:p>
            <a:r>
              <a:rPr lang="en-US">
                <a:solidFill>
                  <a:srgbClr val="454545"/>
                </a:solidFill>
              </a:rPr>
              <a:t>Title or Job Number | XX Month 201X</a:t>
            </a:r>
            <a:endParaRPr lang="en-US" dirty="0">
              <a:solidFill>
                <a:srgbClr val="454545"/>
              </a:solidFill>
            </a:endParaRPr>
          </a:p>
        </p:txBody>
      </p:sp>
      <p:sp>
        <p:nvSpPr>
          <p:cNvPr id="9" name="Slide Number Placeholder 3"/>
          <p:cNvSpPr>
            <a:spLocks noGrp="1"/>
          </p:cNvSpPr>
          <p:nvPr>
            <p:ph type="sldNum" sz="quarter" idx="14"/>
          </p:nvPr>
        </p:nvSpPr>
        <p:spPr>
          <a:xfrm>
            <a:off x="8322596" y="6373368"/>
            <a:ext cx="391641" cy="420624"/>
          </a:xfrm>
          <a:prstGeom prst="rect">
            <a:avLst/>
          </a:prstGeom>
        </p:spPr>
        <p:txBody>
          <a:bodyPr/>
          <a:lstStyle>
            <a:lvl1pPr>
              <a:defRPr>
                <a:solidFill>
                  <a:schemeClr val="tx1"/>
                </a:solidFill>
              </a:defRPr>
            </a:lvl1pPr>
          </a:lstStyle>
          <a:p>
            <a:pPr algn="r"/>
            <a:fld id="{BFDC49DC-4C59-0B46-B4E4-08C86B3978D0}" type="slidenum">
              <a:rPr lang="en-US" smtClean="0">
                <a:solidFill>
                  <a:srgbClr val="454545"/>
                </a:solidFill>
              </a:rPr>
              <a:pPr algn="r"/>
              <a:t>‹#›</a:t>
            </a:fld>
            <a:endParaRPr lang="en-US" dirty="0">
              <a:solidFill>
                <a:srgbClr val="454545"/>
              </a:solidFill>
            </a:endParaRPr>
          </a:p>
        </p:txBody>
      </p:sp>
    </p:spTree>
    <p:extLst>
      <p:ext uri="{BB962C8B-B14F-4D97-AF65-F5344CB8AC3E}">
        <p14:creationId xmlns:p14="http://schemas.microsoft.com/office/powerpoint/2010/main" val="3267830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ext Slide w/ Color Bckgr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insert headline</a:t>
            </a:r>
          </a:p>
        </p:txBody>
      </p:sp>
      <p:sp>
        <p:nvSpPr>
          <p:cNvPr id="7" name="Text Placeholder 6"/>
          <p:cNvSpPr>
            <a:spLocks noGrp="1"/>
          </p:cNvSpPr>
          <p:nvPr>
            <p:ph type="body" sz="quarter" idx="10" hasCustomPrompt="1"/>
          </p:nvPr>
        </p:nvSpPr>
        <p:spPr>
          <a:xfrm>
            <a:off x="411167" y="1545336"/>
            <a:ext cx="8311895" cy="338328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pic>
        <p:nvPicPr>
          <p:cNvPr id="10" name="Picture 9"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9" name="Date Placeholder 1" descr="CONFIDENTIAL_TAG_0xFFEE"/>
          <p:cNvSpPr txBox="1">
            <a:spLocks/>
          </p:cNvSpPr>
          <p:nvPr userDrawn="1"/>
        </p:nvSpPr>
        <p:spPr>
          <a:xfrm>
            <a:off x="1976855" y="6416618"/>
            <a:ext cx="5464956" cy="369952"/>
          </a:xfrm>
          <a:prstGeom prst="rect">
            <a:avLst/>
          </a:prstGeom>
          <a:noFill/>
          <a:ln w="9525">
            <a:noFill/>
            <a:miter lim="800000"/>
            <a:headEnd/>
            <a:tailEnd/>
          </a:ln>
        </p:spPr>
        <p:txBody>
          <a:bodyPr wrap="square" lIns="92053" tIns="46027" rIns="92053" bIns="46027">
            <a:spAutoFit/>
          </a:bodyPr>
          <a:lstStyle>
            <a:defPPr>
              <a:defRPr lang="en-US"/>
            </a:defPPr>
            <a:lvl1pPr>
              <a:defRPr sz="800">
                <a:solidFill>
                  <a:srgbClr val="1E4191"/>
                </a:solidFill>
              </a:defRPr>
            </a:lvl1pPr>
          </a:lstStyle>
          <a:p>
            <a:pPr algn="ctr" defTabSz="457144" eaLnBrk="1" fontAlgn="auto" hangingPunct="1">
              <a:spcBef>
                <a:spcPts val="0"/>
              </a:spcBef>
              <a:spcAft>
                <a:spcPts val="0"/>
              </a:spcAft>
              <a:defRPr/>
            </a:pPr>
            <a:r>
              <a:rPr lang="en-GB" b="1" dirty="0">
                <a:solidFill>
                  <a:prstClr val="white"/>
                </a:solidFill>
                <a:latin typeface="GE Inspira Pitch"/>
              </a:rPr>
              <a:t>GE Confidential </a:t>
            </a:r>
            <a:r>
              <a:rPr lang="en-GB" dirty="0">
                <a:solidFill>
                  <a:prstClr val="white"/>
                </a:solidFill>
                <a:latin typeface="GE Inspira Pitch"/>
              </a:rPr>
              <a:t>- </a:t>
            </a:r>
            <a:r>
              <a:rPr lang="en-US" dirty="0">
                <a:solidFill>
                  <a:prstClr val="white"/>
                </a:solidFill>
                <a:latin typeface="GE Inspira Pitch"/>
              </a:rPr>
              <a:t>Distribution authorized to individuals with need to know only.</a:t>
            </a:r>
          </a:p>
          <a:p>
            <a:pPr algn="ctr" defTabSz="457144" eaLnBrk="1" fontAlgn="auto" hangingPunct="1">
              <a:spcBef>
                <a:spcPts val="0"/>
              </a:spcBef>
              <a:spcAft>
                <a:spcPts val="0"/>
              </a:spcAft>
              <a:defRPr/>
            </a:pPr>
            <a:r>
              <a:rPr lang="en-US" sz="1000" dirty="0">
                <a:solidFill>
                  <a:prstClr val="white"/>
                </a:solidFill>
                <a:latin typeface="GE Inspira Pitch"/>
              </a:rPr>
              <a:t>© 2014 General Electric Company - All rights reserved</a:t>
            </a:r>
            <a:r>
              <a:rPr lang="en-US" sz="1000" spc="101" dirty="0">
                <a:solidFill>
                  <a:prstClr val="white"/>
                </a:solidFill>
                <a:latin typeface="GE Inspira Pitch"/>
              </a:rPr>
              <a:t> </a:t>
            </a:r>
            <a:r>
              <a:rPr lang="en-US" sz="1000" dirty="0">
                <a:solidFill>
                  <a:prstClr val="white"/>
                </a:solidFill>
                <a:latin typeface="GE Inspira Pitch"/>
              </a:rPr>
              <a:t>|</a:t>
            </a:r>
          </a:p>
        </p:txBody>
      </p:sp>
    </p:spTree>
    <p:extLst>
      <p:ext uri="{BB962C8B-B14F-4D97-AF65-F5344CB8AC3E}">
        <p14:creationId xmlns:p14="http://schemas.microsoft.com/office/powerpoint/2010/main" val="2163094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966"/>
          <a:stretch/>
        </p:blipFill>
        <p:spPr>
          <a:xfrm>
            <a:off x="5065978" y="3"/>
            <a:ext cx="3658074" cy="5102651"/>
          </a:xfrm>
          <a:prstGeom prst="rect">
            <a:avLst/>
          </a:prstGeom>
        </p:spPr>
      </p:pic>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144" indent="0" algn="ctr">
              <a:buNone/>
              <a:defRPr>
                <a:solidFill>
                  <a:schemeClr val="tx1">
                    <a:tint val="75000"/>
                  </a:schemeClr>
                </a:solidFill>
              </a:defRPr>
            </a:lvl2pPr>
            <a:lvl3pPr marL="914289" indent="0" algn="ctr">
              <a:buNone/>
              <a:defRPr>
                <a:solidFill>
                  <a:schemeClr val="tx1">
                    <a:tint val="75000"/>
                  </a:schemeClr>
                </a:solidFill>
              </a:defRPr>
            </a:lvl3pPr>
            <a:lvl4pPr marL="1371432" indent="0" algn="ctr">
              <a:buNone/>
              <a:defRPr>
                <a:solidFill>
                  <a:schemeClr val="tx1">
                    <a:tint val="75000"/>
                  </a:schemeClr>
                </a:solidFill>
              </a:defRPr>
            </a:lvl4pPr>
            <a:lvl5pPr marL="1828577" indent="0" algn="ctr">
              <a:buNone/>
              <a:defRPr>
                <a:solidFill>
                  <a:schemeClr val="tx1">
                    <a:tint val="75000"/>
                  </a:schemeClr>
                </a:solidFill>
              </a:defRPr>
            </a:lvl5pPr>
            <a:lvl6pPr marL="2285721" indent="0" algn="ctr">
              <a:buNone/>
              <a:defRPr>
                <a:solidFill>
                  <a:schemeClr val="tx1">
                    <a:tint val="75000"/>
                  </a:schemeClr>
                </a:solidFill>
              </a:defRPr>
            </a:lvl6pPr>
            <a:lvl7pPr marL="2742867" indent="0" algn="ctr">
              <a:buNone/>
              <a:defRPr>
                <a:solidFill>
                  <a:schemeClr val="tx1">
                    <a:tint val="75000"/>
                  </a:schemeClr>
                </a:solidFill>
              </a:defRPr>
            </a:lvl7pPr>
            <a:lvl8pPr marL="3200011" indent="0" algn="ctr">
              <a:buNone/>
              <a:defRPr>
                <a:solidFill>
                  <a:schemeClr val="tx1">
                    <a:tint val="75000"/>
                  </a:schemeClr>
                </a:solidFill>
              </a:defRPr>
            </a:lvl8pPr>
            <a:lvl9pPr marL="3657155"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483"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p:nvSpPr>
        <p:spPr>
          <a:xfrm>
            <a:off x="425572" y="6217854"/>
            <a:ext cx="4066897" cy="419693"/>
          </a:xfrm>
          <a:prstGeom prst="rect">
            <a:avLst/>
          </a:prstGeom>
        </p:spPr>
        <p:txBody>
          <a:bodyPr vert="horz" lIns="0" tIns="0" rIns="0" bIns="0" rtlCol="0" anchor="t" anchorCtr="0">
            <a:noAutofit/>
          </a:bodyPr>
          <a:lstStyle/>
          <a:p>
            <a:pPr defTabSz="457144"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sp>
        <p:nvSpPr>
          <p:cNvPr id="13" name="Rectangle 12"/>
          <p:cNvSpPr/>
          <p:nvPr userDrawn="1"/>
        </p:nvSpPr>
        <p:spPr>
          <a:xfrm>
            <a:off x="6017428" y="5077665"/>
            <a:ext cx="2706624" cy="615543"/>
          </a:xfrm>
          <a:prstGeom prst="rect">
            <a:avLst/>
          </a:prstGeom>
        </p:spPr>
        <p:txBody>
          <a:bodyPr wrap="square" lIns="91428" tIns="45715" rIns="91428" bIns="45715">
            <a:spAutoFit/>
          </a:bodyPr>
          <a:lstStyle/>
          <a:p>
            <a:pPr defTabSz="457144" eaLnBrk="1" fontAlgn="auto" hangingPunct="1">
              <a:spcBef>
                <a:spcPts val="0"/>
              </a:spcBef>
              <a:spcAft>
                <a:spcPts val="0"/>
              </a:spcAft>
            </a:pPr>
            <a:r>
              <a:rPr lang="en-US" sz="1700" dirty="0">
                <a:solidFill>
                  <a:srgbClr val="454545"/>
                </a:solidFill>
                <a:latin typeface="GE Inspira Pitch"/>
              </a:rPr>
              <a:t>This document contains </a:t>
            </a:r>
          </a:p>
          <a:p>
            <a:pPr defTabSz="457144" eaLnBrk="1" fontAlgn="auto" hangingPunct="1">
              <a:spcBef>
                <a:spcPts val="0"/>
              </a:spcBef>
              <a:spcAft>
                <a:spcPts val="0"/>
              </a:spcAft>
            </a:pPr>
            <a:r>
              <a:rPr lang="en-US" sz="1700" dirty="0">
                <a:solidFill>
                  <a:srgbClr val="454545"/>
                </a:solidFill>
                <a:latin typeface="GE Inspira Pitch"/>
              </a:rPr>
              <a:t>GE Confidential data</a:t>
            </a:r>
          </a:p>
        </p:txBody>
      </p:sp>
    </p:spTree>
    <p:extLst>
      <p:ext uri="{BB962C8B-B14F-4D97-AF65-F5344CB8AC3E}">
        <p14:creationId xmlns:p14="http://schemas.microsoft.com/office/powerpoint/2010/main" val="42888905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2" y="2743200"/>
            <a:ext cx="1371600" cy="1371600"/>
          </a:xfrm>
          <a:prstGeom prst="rect">
            <a:avLst/>
          </a:prstGeom>
        </p:spPr>
      </p:pic>
    </p:spTree>
    <p:extLst>
      <p:ext uri="{BB962C8B-B14F-4D97-AF65-F5344CB8AC3E}">
        <p14:creationId xmlns:p14="http://schemas.microsoft.com/office/powerpoint/2010/main" val="1826429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144" indent="0" algn="ctr">
              <a:buNone/>
              <a:defRPr>
                <a:solidFill>
                  <a:schemeClr val="tx1">
                    <a:tint val="75000"/>
                  </a:schemeClr>
                </a:solidFill>
              </a:defRPr>
            </a:lvl2pPr>
            <a:lvl3pPr marL="914289" indent="0" algn="ctr">
              <a:buNone/>
              <a:defRPr>
                <a:solidFill>
                  <a:schemeClr val="tx1">
                    <a:tint val="75000"/>
                  </a:schemeClr>
                </a:solidFill>
              </a:defRPr>
            </a:lvl3pPr>
            <a:lvl4pPr marL="1371432" indent="0" algn="ctr">
              <a:buNone/>
              <a:defRPr>
                <a:solidFill>
                  <a:schemeClr val="tx1">
                    <a:tint val="75000"/>
                  </a:schemeClr>
                </a:solidFill>
              </a:defRPr>
            </a:lvl4pPr>
            <a:lvl5pPr marL="1828577" indent="0" algn="ctr">
              <a:buNone/>
              <a:defRPr>
                <a:solidFill>
                  <a:schemeClr val="tx1">
                    <a:tint val="75000"/>
                  </a:schemeClr>
                </a:solidFill>
              </a:defRPr>
            </a:lvl5pPr>
            <a:lvl6pPr marL="2285721" indent="0" algn="ctr">
              <a:buNone/>
              <a:defRPr>
                <a:solidFill>
                  <a:schemeClr val="tx1">
                    <a:tint val="75000"/>
                  </a:schemeClr>
                </a:solidFill>
              </a:defRPr>
            </a:lvl6pPr>
            <a:lvl7pPr marL="2742867" indent="0" algn="ctr">
              <a:buNone/>
              <a:defRPr>
                <a:solidFill>
                  <a:schemeClr val="tx1">
                    <a:tint val="75000"/>
                  </a:schemeClr>
                </a:solidFill>
              </a:defRPr>
            </a:lvl7pPr>
            <a:lvl8pPr marL="3200011" indent="0" algn="ctr">
              <a:buNone/>
              <a:defRPr>
                <a:solidFill>
                  <a:schemeClr val="tx1">
                    <a:tint val="75000"/>
                  </a:schemeClr>
                </a:solidFill>
              </a:defRPr>
            </a:lvl8pPr>
            <a:lvl9pPr marL="3657155"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483"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425572" y="6217854"/>
            <a:ext cx="4066897" cy="419693"/>
          </a:xfrm>
          <a:prstGeom prst="rect">
            <a:avLst/>
          </a:prstGeom>
        </p:spPr>
        <p:txBody>
          <a:bodyPr vert="horz" lIns="0" tIns="0" rIns="0" bIns="0" rtlCol="0" anchor="t" anchorCtr="0">
            <a:noAutofit/>
          </a:bodyPr>
          <a:lstStyle/>
          <a:p>
            <a:pPr defTabSz="457144"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94" y="2805766"/>
            <a:ext cx="184706" cy="353933"/>
          </a:xfrm>
          <a:prstGeom prst="rect">
            <a:avLst/>
          </a:prstGeom>
          <a:noFill/>
        </p:spPr>
        <p:txBody>
          <a:bodyPr wrap="none" lIns="91428" tIns="45715" rIns="91428" bIns="45715" rtlCol="0">
            <a:spAutoFit/>
          </a:bodyPr>
          <a:lstStyle/>
          <a:p>
            <a:pPr defTabSz="457144" eaLnBrk="1" fontAlgn="auto" hangingPunct="1">
              <a:spcBef>
                <a:spcPts val="0"/>
              </a:spcBef>
              <a:spcAft>
                <a:spcPts val="0"/>
              </a:spcAft>
            </a:pPr>
            <a:endParaRPr lang="en-US" sz="1700" dirty="0">
              <a:solidFill>
                <a:srgbClr val="454545"/>
              </a:solidFill>
              <a:latin typeface="GE Inspira Pitch"/>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1202" t="15569" r="1304"/>
          <a:stretch/>
        </p:blipFill>
        <p:spPr>
          <a:xfrm>
            <a:off x="2" y="7"/>
            <a:ext cx="9144000" cy="3162299"/>
          </a:xfrm>
          <a:prstGeom prst="rect">
            <a:avLst/>
          </a:prstGeom>
        </p:spPr>
      </p:pic>
    </p:spTree>
    <p:extLst>
      <p:ext uri="{BB962C8B-B14F-4D97-AF65-F5344CB8AC3E}">
        <p14:creationId xmlns:p14="http://schemas.microsoft.com/office/powerpoint/2010/main" val="1435077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672585" y="0"/>
            <a:ext cx="4471416" cy="3353774"/>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a:p>
            <a:r>
              <a:rPr lang="en-US" dirty="0"/>
              <a:t>Month XX, 201X</a:t>
            </a:r>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Tree>
    <p:extLst>
      <p:ext uri="{BB962C8B-B14F-4D97-AF65-F5344CB8AC3E}">
        <p14:creationId xmlns:p14="http://schemas.microsoft.com/office/powerpoint/2010/main" val="1682537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936702"/>
            <a:ext cx="4382429" cy="1918010"/>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a:p>
            <a:r>
              <a:rPr lang="en-US" dirty="0"/>
              <a:t>Month XX, 201X</a:t>
            </a:r>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Tree>
    <p:extLst>
      <p:ext uri="{BB962C8B-B14F-4D97-AF65-F5344CB8AC3E}">
        <p14:creationId xmlns:p14="http://schemas.microsoft.com/office/powerpoint/2010/main" val="25197525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3">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377440"/>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a:p>
            <a:r>
              <a:rPr lang="en-US" dirty="0"/>
              <a:t>Month XX, 201X</a:t>
            </a:r>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Tree>
    <p:extLst>
      <p:ext uri="{BB962C8B-B14F-4D97-AF65-F5344CB8AC3E}">
        <p14:creationId xmlns:p14="http://schemas.microsoft.com/office/powerpoint/2010/main" val="32518300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4">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44001" cy="2428298"/>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a:p>
            <a:r>
              <a:rPr lang="en-US" dirty="0"/>
              <a:t>Month XX, 201X</a:t>
            </a:r>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Tree>
    <p:extLst>
      <p:ext uri="{BB962C8B-B14F-4D97-AF65-F5344CB8AC3E}">
        <p14:creationId xmlns:p14="http://schemas.microsoft.com/office/powerpoint/2010/main" val="36075068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5">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977352" y="0"/>
            <a:ext cx="3770721" cy="4257964"/>
          </a:xfrm>
          <a:prstGeom prst="rect">
            <a:avLst/>
          </a:prstGeom>
        </p:spPr>
      </p:pic>
      <p:sp>
        <p:nvSpPr>
          <p:cNvPr id="2" name="Title 1"/>
          <p:cNvSpPr>
            <a:spLocks noGrp="1"/>
          </p:cNvSpPr>
          <p:nvPr>
            <p:ph type="ctrTitle" hasCustomPrompt="1"/>
          </p:nvPr>
        </p:nvSpPr>
        <p:spPr>
          <a:xfrm>
            <a:off x="365760" y="3482975"/>
            <a:ext cx="5811520"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a:p>
            <a:r>
              <a:rPr lang="en-US" dirty="0"/>
              <a:t>Month XX, 201X</a:t>
            </a:r>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Tree>
    <p:extLst>
      <p:ext uri="{BB962C8B-B14F-4D97-AF65-F5344CB8AC3E}">
        <p14:creationId xmlns:p14="http://schemas.microsoft.com/office/powerpoint/2010/main" val="2356629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a:p>
        </p:txBody>
      </p:sp>
      <p:pic>
        <p:nvPicPr>
          <p:cNvPr id="6" name="Picture 5" descr="2-red_2.jpg"/>
          <p:cNvPicPr>
            <a:picLocks noChangeAspect="1"/>
          </p:cNvPicPr>
          <p:nvPr userDrawn="1"/>
        </p:nvPicPr>
        <p:blipFill rotWithShape="1">
          <a:blip r:embed="rId2" cstate="print"/>
          <a:srcRect b="89835"/>
          <a:stretch/>
        </p:blipFill>
        <p:spPr>
          <a:xfrm>
            <a:off x="0" y="-10220"/>
            <a:ext cx="9143999" cy="698198"/>
          </a:xfrm>
          <a:prstGeom prst="rect">
            <a:avLst/>
          </a:prstGeom>
        </p:spPr>
      </p:pic>
      <p:sp>
        <p:nvSpPr>
          <p:cNvPr id="2" name="Title 1"/>
          <p:cNvSpPr>
            <a:spLocks noGrp="1"/>
          </p:cNvSpPr>
          <p:nvPr>
            <p:ph type="title"/>
          </p:nvPr>
        </p:nvSpPr>
        <p:spPr>
          <a:xfrm>
            <a:off x="261536" y="121926"/>
            <a:ext cx="8352156" cy="461550"/>
          </a:xfrm>
        </p:spPr>
        <p:txBody>
          <a:bodyPr/>
          <a:lstStyle>
            <a:lvl1pPr>
              <a:defRPr sz="28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2770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Slide w/ Take Aw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70" y="1545336"/>
            <a:ext cx="8311895"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Text Placeholder 8"/>
          <p:cNvSpPr>
            <a:spLocks noGrp="1"/>
          </p:cNvSpPr>
          <p:nvPr>
            <p:ph type="body" sz="quarter" idx="11" hasCustomPrompt="1"/>
          </p:nvPr>
        </p:nvSpPr>
        <p:spPr>
          <a:xfrm>
            <a:off x="2" y="5225813"/>
            <a:ext cx="9144000" cy="923373"/>
          </a:xfrm>
          <a:solidFill>
            <a:schemeClr val="tx2"/>
          </a:solidFill>
        </p:spPr>
        <p:txBody>
          <a:bodyPr lIns="457089" tIns="137126" rIns="91417" bIns="137126" anchor="ctr" anchorCtr="0">
            <a:noAutofit/>
          </a:bodyPr>
          <a:lstStyle>
            <a:lvl1pPr marL="0">
              <a:lnSpc>
                <a:spcPct val="100000"/>
              </a:lnSpc>
              <a:spcBef>
                <a:spcPts val="0"/>
              </a:spcBef>
              <a:defRPr sz="1700" baseline="0">
                <a:solidFill>
                  <a:srgbClr val="FFFFFF"/>
                </a:solidFill>
              </a:defRPr>
            </a:lvl1pPr>
          </a:lstStyle>
          <a:p>
            <a:pPr lvl="0"/>
            <a:r>
              <a:rPr lang="en-US" dirty="0"/>
              <a:t>Take away boxes should only be used for occasional emphasis.</a:t>
            </a:r>
            <a:br>
              <a:rPr lang="en-US" dirty="0"/>
            </a:br>
            <a:r>
              <a:rPr lang="en-US" dirty="0"/>
              <a:t>Do not use on every slide.</a:t>
            </a:r>
          </a:p>
        </p:txBody>
      </p:sp>
      <p:sp>
        <p:nvSpPr>
          <p:cNvPr id="10" name="Date Placeholder 4"/>
          <p:cNvSpPr>
            <a:spLocks noGrp="1"/>
          </p:cNvSpPr>
          <p:nvPr>
            <p:ph type="dt" sz="half" idx="12"/>
          </p:nvPr>
        </p:nvSpPr>
        <p:spPr>
          <a:xfrm>
            <a:off x="2386590" y="6355080"/>
            <a:ext cx="3529583" cy="256032"/>
          </a:xfrm>
          <a:prstGeom prst="rect">
            <a:avLst/>
          </a:prstGeom>
        </p:spPr>
        <p:txBody>
          <a:bodyPr/>
          <a:lstStyle/>
          <a:p>
            <a:r>
              <a:rPr lang="en-US">
                <a:solidFill>
                  <a:srgbClr val="454545"/>
                </a:solidFill>
              </a:rPr>
              <a:t>Title or Job Number | XX Month 201X</a:t>
            </a:r>
            <a:endParaRPr lang="en-US" dirty="0">
              <a:solidFill>
                <a:srgbClr val="454545"/>
              </a:solidFill>
            </a:endParaRPr>
          </a:p>
        </p:txBody>
      </p:sp>
      <p:sp>
        <p:nvSpPr>
          <p:cNvPr id="11" name="Slide Number Placeholder 3"/>
          <p:cNvSpPr>
            <a:spLocks noGrp="1"/>
          </p:cNvSpPr>
          <p:nvPr>
            <p:ph type="sldNum" sz="quarter" idx="14"/>
          </p:nvPr>
        </p:nvSpPr>
        <p:spPr>
          <a:xfrm>
            <a:off x="8345840" y="6373368"/>
            <a:ext cx="368395" cy="420624"/>
          </a:xfrm>
          <a:prstGeom prst="rect">
            <a:avLst/>
          </a:prstGeom>
        </p:spPr>
        <p:txBody>
          <a:bodyPr/>
          <a:lstStyle/>
          <a:p>
            <a:pPr algn="r"/>
            <a:fld id="{BFDC49DC-4C59-0B46-B4E4-08C86B3978D0}" type="slidenum">
              <a:rPr lang="en-US" smtClean="0">
                <a:solidFill>
                  <a:srgbClr val="454545"/>
                </a:solidFill>
              </a:rPr>
              <a:pPr algn="r"/>
              <a:t>‹#›</a:t>
            </a:fld>
            <a:endParaRPr lang="en-US" dirty="0">
              <a:solidFill>
                <a:srgbClr val="454545"/>
              </a:solidFill>
            </a:endParaRPr>
          </a:p>
        </p:txBody>
      </p:sp>
    </p:spTree>
    <p:extLst>
      <p:ext uri="{BB962C8B-B14F-4D97-AF65-F5344CB8AC3E}">
        <p14:creationId xmlns:p14="http://schemas.microsoft.com/office/powerpoint/2010/main" val="16755827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4048" y="1627632"/>
            <a:ext cx="8347202"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976162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551747"/>
            <a:ext cx="8352156" cy="1021002"/>
          </a:xfrm>
        </p:spPr>
        <p:txBody>
          <a:bodyPr/>
          <a:lstStyle/>
          <a:p>
            <a:r>
              <a:rPr lang="en-US"/>
              <a:t>Click to edit Master title style</a:t>
            </a:r>
            <a:endParaRPr lang="en-US" dirty="0"/>
          </a:p>
        </p:txBody>
      </p:sp>
      <p:sp>
        <p:nvSpPr>
          <p:cNvPr id="3" name="Content Placeholder 2"/>
          <p:cNvSpPr>
            <a:spLocks noGrp="1"/>
          </p:cNvSpPr>
          <p:nvPr>
            <p:ph idx="1"/>
          </p:nvPr>
        </p:nvSpPr>
        <p:spPr>
          <a:xfrm>
            <a:off x="379094" y="2395728"/>
            <a:ext cx="8347202" cy="3654997"/>
          </a:xfrm>
        </p:spPr>
        <p:txBody>
          <a:bodyPr/>
          <a:lstStyle>
            <a:lvl1pPr>
              <a:defRPr sz="2800">
                <a:solidFill>
                  <a:schemeClr val="tx2"/>
                </a:solidFill>
              </a:defRPr>
            </a:lvl1pPr>
            <a:lvl2pPr marL="284163" indent="-263525">
              <a:defRPr sz="28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11576942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84048" y="1627632"/>
            <a:ext cx="8347202"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457341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14" y="534983"/>
            <a:ext cx="8312573" cy="1582488"/>
          </a:xfrm>
        </p:spPr>
        <p:txBody>
          <a:bodyPr/>
          <a:lstStyle>
            <a:lvl1pPr>
              <a:lnSpc>
                <a:spcPct val="85000"/>
              </a:lnSpc>
              <a:defRPr sz="6000"/>
            </a:lvl1pPr>
          </a:lstStyle>
          <a:p>
            <a:r>
              <a:rPr lang="en-US" dirty="0" err="1"/>
              <a:t>PClick</a:t>
            </a:r>
            <a:r>
              <a:rPr lang="en-US" dirty="0"/>
              <a:t> to edit Master title style</a:t>
            </a:r>
          </a:p>
        </p:txBody>
      </p:sp>
      <p:sp>
        <p:nvSpPr>
          <p:cNvPr id="3" name="Content Placeholder 2"/>
          <p:cNvSpPr>
            <a:spLocks noGrp="1"/>
          </p:cNvSpPr>
          <p:nvPr>
            <p:ph idx="1"/>
          </p:nvPr>
        </p:nvSpPr>
        <p:spPr>
          <a:xfrm>
            <a:off x="384048" y="2438400"/>
            <a:ext cx="8347202" cy="3587492"/>
          </a:xfrm>
        </p:spPr>
        <p:txBody>
          <a:bodyPr/>
          <a:lstStyle>
            <a:lvl1pPr>
              <a:defRPr>
                <a:solidFill>
                  <a:schemeClr val="tx2"/>
                </a:solidFill>
              </a:defRPr>
            </a:lvl1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38282183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91668" y="1657668"/>
            <a:ext cx="8347202" cy="4324350"/>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4504845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552450"/>
            <a:ext cx="8352156" cy="527753"/>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91668" y="1080008"/>
            <a:ext cx="8347202" cy="4585145"/>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9786235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91795" y="1656685"/>
            <a:ext cx="3896043" cy="4396453"/>
          </a:xfrm>
        </p:spPr>
        <p:txBody>
          <a:bodyPr vert="horz" lIns="0" tIns="0" rIns="0" bIns="0" rtlCol="0">
            <a:noAutofit/>
          </a:bodyPr>
          <a:lstStyle>
            <a:lvl1pPr>
              <a:spcBef>
                <a:spcPts val="1000"/>
              </a:spcBef>
              <a:defRPr lang="en-US" sz="2000" dirty="0" smtClean="0"/>
            </a:lvl1pPr>
            <a:lvl2pPr>
              <a:spcBef>
                <a:spcPts val="800"/>
              </a:spcBef>
              <a:defRPr lang="en-US" sz="1800" dirty="0" smtClean="0"/>
            </a:lvl2pPr>
            <a:lvl3pPr>
              <a:spcBef>
                <a:spcPts val="600"/>
              </a:spcBef>
              <a:defRPr lang="en-US" sz="1600" dirty="0" smtClean="0"/>
            </a:lvl3pPr>
            <a:lvl4pPr>
              <a:spcBef>
                <a:spcPts val="400"/>
              </a:spcBef>
              <a:defRPr lang="en-US" sz="1400" dirty="0" smtClean="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831080" y="1656685"/>
            <a:ext cx="3900170" cy="439645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3206010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391795" y="1634490"/>
            <a:ext cx="3904488"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PClick</a:t>
            </a:r>
            <a:r>
              <a:rPr lang="en-US" dirty="0"/>
              <a:t> to edit Master text</a:t>
            </a:r>
          </a:p>
        </p:txBody>
      </p:sp>
      <p:sp>
        <p:nvSpPr>
          <p:cNvPr id="4" name="Content Placeholder 3"/>
          <p:cNvSpPr>
            <a:spLocks noGrp="1"/>
          </p:cNvSpPr>
          <p:nvPr>
            <p:ph sz="half" idx="2"/>
          </p:nvPr>
        </p:nvSpPr>
        <p:spPr>
          <a:xfrm>
            <a:off x="391795" y="2071639"/>
            <a:ext cx="3904488"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Text Placeholder 4"/>
          <p:cNvSpPr>
            <a:spLocks noGrp="1"/>
          </p:cNvSpPr>
          <p:nvPr>
            <p:ph type="body" sz="quarter" idx="3"/>
          </p:nvPr>
        </p:nvSpPr>
        <p:spPr>
          <a:xfrm>
            <a:off x="4831080" y="1634490"/>
            <a:ext cx="3900170"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31080" y="2071639"/>
            <a:ext cx="3900170"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7" name="Date Placeholder 6"/>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1532657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728788"/>
            <a:ext cx="4495800"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2" name="Content Placeholder 2"/>
          <p:cNvSpPr>
            <a:spLocks noGrp="1"/>
          </p:cNvSpPr>
          <p:nvPr>
            <p:ph sz="half" idx="13"/>
          </p:nvPr>
        </p:nvSpPr>
        <p:spPr>
          <a:xfrm>
            <a:off x="4644390" y="1728788"/>
            <a:ext cx="4498848"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3" name="Content Placeholder 2"/>
          <p:cNvSpPr>
            <a:spLocks noGrp="1"/>
          </p:cNvSpPr>
          <p:nvPr>
            <p:ph sz="half" idx="14"/>
          </p:nvPr>
        </p:nvSpPr>
        <p:spPr>
          <a:xfrm>
            <a:off x="0" y="3962196"/>
            <a:ext cx="4495800"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4" name="Content Placeholder 2"/>
          <p:cNvSpPr>
            <a:spLocks noGrp="1"/>
          </p:cNvSpPr>
          <p:nvPr>
            <p:ph sz="half" idx="15"/>
          </p:nvPr>
        </p:nvSpPr>
        <p:spPr>
          <a:xfrm>
            <a:off x="4644390" y="3962196"/>
            <a:ext cx="4498848"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205324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12751"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6" name="Content Placeholder 2"/>
          <p:cNvSpPr>
            <a:spLocks noGrp="1"/>
          </p:cNvSpPr>
          <p:nvPr>
            <p:ph sz="half" idx="13"/>
          </p:nvPr>
        </p:nvSpPr>
        <p:spPr>
          <a:xfrm>
            <a:off x="252984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0" name="Content Placeholder 2"/>
          <p:cNvSpPr>
            <a:spLocks noGrp="1"/>
          </p:cNvSpPr>
          <p:nvPr>
            <p:ph sz="half" idx="14"/>
          </p:nvPr>
        </p:nvSpPr>
        <p:spPr>
          <a:xfrm>
            <a:off x="464439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2" name="Content Placeholder 2"/>
          <p:cNvSpPr>
            <a:spLocks noGrp="1"/>
          </p:cNvSpPr>
          <p:nvPr>
            <p:ph sz="half" idx="15"/>
          </p:nvPr>
        </p:nvSpPr>
        <p:spPr>
          <a:xfrm>
            <a:off x="675894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732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4" name="Picture 3" descr="Monogram_ART_end slide2.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6625"/>
          <a:stretch/>
        </p:blipFill>
        <p:spPr>
          <a:xfrm>
            <a:off x="3" y="2282952"/>
            <a:ext cx="5717836" cy="2292096"/>
          </a:xfrm>
          <a:prstGeom prst="rect">
            <a:avLst/>
          </a:prstGeom>
        </p:spPr>
      </p:pic>
    </p:spTree>
    <p:extLst>
      <p:ext uri="{BB962C8B-B14F-4D97-AF65-F5344CB8AC3E}">
        <p14:creationId xmlns:p14="http://schemas.microsoft.com/office/powerpoint/2010/main" val="26446768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0" y="1727805"/>
            <a:ext cx="4498848" cy="411480"/>
          </a:xfrm>
          <a:solidFill>
            <a:schemeClr val="bg2"/>
          </a:solidFill>
        </p:spPr>
        <p:txBody>
          <a:bodyPr rIns="182880" bIns="27432" anchor="ctr"/>
          <a:lstStyle>
            <a:lvl1pPr marL="398463" indent="0">
              <a:spcBef>
                <a:spcPts val="0"/>
              </a:spcBef>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97510" y="2263518"/>
            <a:ext cx="3890328" cy="1525992"/>
          </a:xfrm>
        </p:spPr>
        <p:txBody>
          <a:bodyPr vert="horz" lIns="0" tIns="0" rIns="182880" bIns="0" rtlCol="0">
            <a:noAutofit/>
          </a:bodyPr>
          <a:lstStyle>
            <a:lvl1pPr>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5" name="Text Placeholder 4"/>
          <p:cNvSpPr>
            <a:spLocks noGrp="1"/>
          </p:cNvSpPr>
          <p:nvPr>
            <p:ph type="body" sz="quarter" idx="3"/>
          </p:nvPr>
        </p:nvSpPr>
        <p:spPr>
          <a:xfrm>
            <a:off x="4644390" y="1727805"/>
            <a:ext cx="4498848" cy="411480"/>
          </a:xfrm>
          <a:solidFill>
            <a:schemeClr val="bg2"/>
          </a:solidFill>
        </p:spPr>
        <p:txBody>
          <a:bodyPr rIns="182880" bIns="27432" anchor="ctr"/>
          <a:lstStyle>
            <a:lvl1pPr marL="182563"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6538" y="2263518"/>
            <a:ext cx="3895344"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7" name="Date Placeholder 6"/>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
        <p:nvSpPr>
          <p:cNvPr id="24" name="Text Placeholder 4"/>
          <p:cNvSpPr>
            <a:spLocks noGrp="1"/>
          </p:cNvSpPr>
          <p:nvPr>
            <p:ph type="body" sz="quarter" idx="14"/>
          </p:nvPr>
        </p:nvSpPr>
        <p:spPr>
          <a:xfrm>
            <a:off x="0" y="3991433"/>
            <a:ext cx="4498848" cy="411480"/>
          </a:xfrm>
          <a:solidFill>
            <a:schemeClr val="bg2"/>
          </a:solidFill>
        </p:spPr>
        <p:txBody>
          <a:bodyPr rIns="182880" bIns="27432" anchor="ctr"/>
          <a:lstStyle>
            <a:lvl1pPr marL="400050"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5"/>
          </p:nvPr>
        </p:nvSpPr>
        <p:spPr>
          <a:xfrm>
            <a:off x="397511" y="4527146"/>
            <a:ext cx="3890328"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26" name="Text Placeholder 4"/>
          <p:cNvSpPr>
            <a:spLocks noGrp="1"/>
          </p:cNvSpPr>
          <p:nvPr>
            <p:ph type="body" sz="quarter" idx="16"/>
          </p:nvPr>
        </p:nvSpPr>
        <p:spPr>
          <a:xfrm>
            <a:off x="4644390" y="3991433"/>
            <a:ext cx="4498848" cy="411480"/>
          </a:xfrm>
          <a:solidFill>
            <a:schemeClr val="bg2"/>
          </a:solidFill>
        </p:spPr>
        <p:txBody>
          <a:bodyPr rIns="182880" bIns="27432" anchor="ctr"/>
          <a:lstStyle>
            <a:lvl1pPr marL="180975"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5"/>
          <p:cNvSpPr>
            <a:spLocks noGrp="1"/>
          </p:cNvSpPr>
          <p:nvPr>
            <p:ph sz="quarter" idx="17"/>
          </p:nvPr>
        </p:nvSpPr>
        <p:spPr>
          <a:xfrm>
            <a:off x="4826538" y="4527146"/>
            <a:ext cx="3895344"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Tree>
    <p:extLst>
      <p:ext uri="{BB962C8B-B14F-4D97-AF65-F5344CB8AC3E}">
        <p14:creationId xmlns:p14="http://schemas.microsoft.com/office/powerpoint/2010/main" val="644550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Chart Placeholder 6"/>
          <p:cNvSpPr>
            <a:spLocks noGrp="1"/>
          </p:cNvSpPr>
          <p:nvPr>
            <p:ph type="chart" sz="quarter" idx="13"/>
          </p:nvPr>
        </p:nvSpPr>
        <p:spPr>
          <a:xfrm>
            <a:off x="412750" y="1911350"/>
            <a:ext cx="8318500" cy="3803650"/>
          </a:xfrm>
        </p:spPr>
        <p:txBody>
          <a:bodyPr anchor="ctr"/>
          <a:lstStyle>
            <a:lvl1pPr algn="ctr">
              <a:defRPr/>
            </a:lvl1pPr>
          </a:lstStyle>
          <a:p>
            <a:r>
              <a:rPr lang="en-US"/>
              <a:t>Click icon to add chart</a:t>
            </a:r>
          </a:p>
        </p:txBody>
      </p:sp>
    </p:spTree>
    <p:extLst>
      <p:ext uri="{BB962C8B-B14F-4D97-AF65-F5344CB8AC3E}">
        <p14:creationId xmlns:p14="http://schemas.microsoft.com/office/powerpoint/2010/main" val="38661643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Table Placeholder 6"/>
          <p:cNvSpPr>
            <a:spLocks noGrp="1"/>
          </p:cNvSpPr>
          <p:nvPr>
            <p:ph type="tbl" sz="quarter" idx="13"/>
          </p:nvPr>
        </p:nvSpPr>
        <p:spPr>
          <a:xfrm>
            <a:off x="412750" y="1728788"/>
            <a:ext cx="8318500" cy="4324350"/>
          </a:xfrm>
        </p:spPr>
        <p:txBody>
          <a:bodyPr anchor="ctr"/>
          <a:lstStyle>
            <a:lvl1pPr algn="ctr">
              <a:defRPr/>
            </a:lvl1pPr>
          </a:lstStyle>
          <a:p>
            <a:r>
              <a:rPr lang="en-US"/>
              <a:t>Click icon to add table</a:t>
            </a:r>
            <a:endParaRPr lang="en-US" dirty="0"/>
          </a:p>
        </p:txBody>
      </p:sp>
    </p:spTree>
    <p:extLst>
      <p:ext uri="{BB962C8B-B14F-4D97-AF65-F5344CB8AC3E}">
        <p14:creationId xmlns:p14="http://schemas.microsoft.com/office/powerpoint/2010/main" val="2648983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dirty="0"/>
              <a:t>Title or Job Number | XX Month 201X</a:t>
            </a:r>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25760946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43050" y="6352302"/>
            <a:ext cx="2971800" cy="135890"/>
          </a:xfrm>
          <a:prstGeom prst="rect">
            <a:avLst/>
          </a:prstGeom>
        </p:spPr>
        <p:txBody>
          <a:bodyPr/>
          <a:lstStyle/>
          <a:p>
            <a:r>
              <a:rPr lang="en-US"/>
              <a:t>Title or Job Number | XX Month 201X</a:t>
            </a:r>
          </a:p>
        </p:txBody>
      </p:sp>
      <p:sp>
        <p:nvSpPr>
          <p:cNvPr id="4" name="Slide Number Placeholder 3"/>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5230901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41900" y="1655444"/>
            <a:ext cx="3689350" cy="439769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1" name="Picture Placeholder 10"/>
          <p:cNvSpPr>
            <a:spLocks noGrp="1"/>
          </p:cNvSpPr>
          <p:nvPr>
            <p:ph type="pic" sz="quarter" idx="13" hasCustomPrompt="1"/>
          </p:nvPr>
        </p:nvSpPr>
        <p:spPr>
          <a:xfrm>
            <a:off x="1" y="1728788"/>
            <a:ext cx="4514850" cy="4324350"/>
          </a:xfrm>
          <a:solidFill>
            <a:schemeClr val="bg1">
              <a:lumMod val="95000"/>
            </a:schemeClr>
          </a:solidFill>
        </p:spPr>
        <p:txBody>
          <a:bodyPr anchor="ctr"/>
          <a:lstStyle>
            <a:lvl1pPr algn="ctr">
              <a:defRPr/>
            </a:lvl1pPr>
          </a:lstStyle>
          <a:p>
            <a:r>
              <a:rPr lang="en-US" dirty="0"/>
              <a:t>Click to add image</a:t>
            </a:r>
          </a:p>
        </p:txBody>
      </p:sp>
    </p:spTree>
    <p:extLst>
      <p:ext uri="{BB962C8B-B14F-4D97-AF65-F5344CB8AC3E}">
        <p14:creationId xmlns:p14="http://schemas.microsoft.com/office/powerpoint/2010/main" val="26439232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9144000" cy="4324350"/>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p:nvPr>
        </p:nvSpPr>
        <p:spPr>
          <a:xfrm>
            <a:off x="379094" y="552450"/>
            <a:ext cx="8352156" cy="1021002"/>
          </a:xfrm>
        </p:spPr>
        <p:txBody>
          <a:bodyPr/>
          <a:lstStyle/>
          <a:p>
            <a:r>
              <a:rPr lang="en-US"/>
              <a:t>Click to edit Master title style</a:t>
            </a:r>
            <a:endParaRPr lang="en-US" dirty="0"/>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a:p>
        </p:txBody>
      </p:sp>
      <p:sp>
        <p:nvSpPr>
          <p:cNvPr id="9" name="Text Placeholder 8"/>
          <p:cNvSpPr>
            <a:spLocks noGrp="1"/>
          </p:cNvSpPr>
          <p:nvPr>
            <p:ph type="body" sz="quarter" idx="14" hasCustomPrompt="1"/>
          </p:nvPr>
        </p:nvSpPr>
        <p:spPr bwMode="gray">
          <a:xfrm>
            <a:off x="379094" y="1794739"/>
            <a:ext cx="8318500" cy="1395412"/>
          </a:xfrm>
        </p:spPr>
        <p:txBody>
          <a:bodyPr/>
          <a:lstStyle>
            <a:lvl1pPr>
              <a:defRPr sz="3200" baseline="0"/>
            </a:lvl1pPr>
          </a:lstStyle>
          <a:p>
            <a:pPr lvl="0"/>
            <a:r>
              <a:rPr lang="en-US" dirty="0"/>
              <a:t>Click to add text over image. White or gray only. 32pt flexible positioning. Delete if not needed.</a:t>
            </a:r>
          </a:p>
        </p:txBody>
      </p:sp>
    </p:spTree>
    <p:extLst>
      <p:ext uri="{BB962C8B-B14F-4D97-AF65-F5344CB8AC3E}">
        <p14:creationId xmlns:p14="http://schemas.microsoft.com/office/powerpoint/2010/main" val="69328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9144000" cy="5129212"/>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543050" y="6352302"/>
            <a:ext cx="2971800" cy="135890"/>
          </a:xfrm>
          <a:prstGeom prst="rect">
            <a:avLst/>
          </a:prstGeom>
        </p:spPr>
        <p:txBody>
          <a:bodyPr/>
          <a:lstStyle>
            <a:lvl1pPr>
              <a:defRPr>
                <a:solidFill>
                  <a:schemeClr val="bg1"/>
                </a:solidFill>
              </a:defRPr>
            </a:lvl1pPr>
          </a:lstStyle>
          <a:p>
            <a:r>
              <a:rPr lang="en-US"/>
              <a:t>Title or Job Number | XX Month 201X</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a:p>
        </p:txBody>
      </p:sp>
      <p:sp>
        <p:nvSpPr>
          <p:cNvPr id="9" name="Text Placeholder 8"/>
          <p:cNvSpPr>
            <a:spLocks noGrp="1"/>
          </p:cNvSpPr>
          <p:nvPr>
            <p:ph type="body" sz="quarter" idx="14" hasCustomPrompt="1"/>
          </p:nvPr>
        </p:nvSpPr>
        <p:spPr bwMode="gray">
          <a:xfrm>
            <a:off x="384048" y="1792224"/>
            <a:ext cx="8318500" cy="1395412"/>
          </a:xfrm>
        </p:spPr>
        <p:txBody>
          <a:bodyPr/>
          <a:lstStyle>
            <a:lvl1pPr>
              <a:defRPr sz="3200" baseline="0"/>
            </a:lvl1pPr>
          </a:lstStyle>
          <a:p>
            <a:pPr lvl="0"/>
            <a:r>
              <a:rPr lang="en-US" dirty="0"/>
              <a:t>Click to add text over image. White or gray only. 32pt flexible positioning. Delete if not needed.</a:t>
            </a:r>
          </a:p>
        </p:txBody>
      </p:sp>
    </p:spTree>
    <p:extLst>
      <p:ext uri="{BB962C8B-B14F-4D97-AF65-F5344CB8AC3E}">
        <p14:creationId xmlns:p14="http://schemas.microsoft.com/office/powerpoint/2010/main" val="41758287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858000"/>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hasCustomPrompt="1"/>
          </p:nvPr>
        </p:nvSpPr>
        <p:spPr bwMode="gray"/>
        <p:txBody>
          <a:bodyPr/>
          <a:lstStyle>
            <a:lvl1pPr>
              <a:defRPr sz="3200" spc="0" baseline="0"/>
            </a:lvl1pPr>
          </a:lstStyle>
          <a:p>
            <a:pPr lvl="0"/>
            <a:r>
              <a:rPr lang="en-US" dirty="0"/>
              <a:t>Click to add text over image. White or gray only. 32pt flexible positioning. Delete if not needed.</a:t>
            </a:r>
          </a:p>
        </p:txBody>
      </p:sp>
      <p:sp>
        <p:nvSpPr>
          <p:cNvPr id="5" name="Date Placeholder 4"/>
          <p:cNvSpPr>
            <a:spLocks noGrp="1"/>
          </p:cNvSpPr>
          <p:nvPr>
            <p:ph type="dt" sz="half" idx="10"/>
          </p:nvPr>
        </p:nvSpPr>
        <p:spPr>
          <a:xfrm>
            <a:off x="1543050" y="6352302"/>
            <a:ext cx="2971800" cy="135890"/>
          </a:xfrm>
          <a:prstGeom prst="rect">
            <a:avLst/>
          </a:prstGeom>
        </p:spPr>
        <p:txBody>
          <a:bodyPr/>
          <a:lstStyle>
            <a:lvl1pPr>
              <a:defRPr>
                <a:solidFill>
                  <a:schemeClr val="bg1"/>
                </a:solidFill>
              </a:defRPr>
            </a:lvl1pPr>
          </a:lstStyle>
          <a:p>
            <a:r>
              <a:rPr lang="en-US"/>
              <a:t>Title or Job Number | XX Month 201X</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a:p>
        </p:txBody>
      </p:sp>
    </p:spTree>
    <p:extLst>
      <p:ext uri="{BB962C8B-B14F-4D97-AF65-F5344CB8AC3E}">
        <p14:creationId xmlns:p14="http://schemas.microsoft.com/office/powerpoint/2010/main" val="31829722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053138"/>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hasCustomPrompt="1"/>
          </p:nvPr>
        </p:nvSpPr>
        <p:spPr bwMode="gray"/>
        <p:txBody>
          <a:bodyPr/>
          <a:lstStyle>
            <a:lvl1pPr>
              <a:defRPr sz="3200" spc="0" baseline="0"/>
            </a:lvl1pPr>
          </a:lstStyle>
          <a:p>
            <a:pPr lvl="0"/>
            <a:r>
              <a:rPr lang="en-US" dirty="0"/>
              <a:t>Click to add text over image. White or gray only. 32pt flexible positioning. Delete if not needed.</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a:t>Title or Job Number | XX Month 201X</a:t>
            </a:r>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11268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96"/>
            <a:ext cx="8459788" cy="998537"/>
          </a:xfrm>
        </p:spPr>
        <p:txBody>
          <a:bodyPr/>
          <a:lstStyle/>
          <a:p>
            <a:r>
              <a:rPr lang="en-US" altLang="zh-CN"/>
              <a:t>Click to edit Master title style</a:t>
            </a:r>
            <a:endParaRPr lang="zh-CN" altLang="en-US"/>
          </a:p>
        </p:txBody>
      </p:sp>
      <p:sp>
        <p:nvSpPr>
          <p:cNvPr id="3" name="Chart Placeholder 2"/>
          <p:cNvSpPr>
            <a:spLocks noGrp="1"/>
          </p:cNvSpPr>
          <p:nvPr>
            <p:ph type="chart" sz="half" idx="1"/>
          </p:nvPr>
        </p:nvSpPr>
        <p:spPr>
          <a:xfrm>
            <a:off x="342900" y="1727201"/>
            <a:ext cx="4152900" cy="4237038"/>
          </a:xfrm>
        </p:spPr>
        <p:txBody>
          <a:bodyPr/>
          <a:lstStyle/>
          <a:p>
            <a:pPr lvl="0"/>
            <a:endParaRPr lang="zh-CN" altLang="en-US" noProof="0"/>
          </a:p>
        </p:txBody>
      </p:sp>
      <p:sp>
        <p:nvSpPr>
          <p:cNvPr id="4" name="Text Placeholder 3"/>
          <p:cNvSpPr>
            <a:spLocks noGrp="1"/>
          </p:cNvSpPr>
          <p:nvPr>
            <p:ph type="body" sz="half" idx="2"/>
          </p:nvPr>
        </p:nvSpPr>
        <p:spPr>
          <a:xfrm>
            <a:off x="4648202" y="1727201"/>
            <a:ext cx="4154488" cy="42370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7015927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5" y="790743"/>
            <a:ext cx="4149725" cy="4513261"/>
          </a:xfrm>
        </p:spPr>
        <p:txBody>
          <a:bodyPr/>
          <a:lstStyle>
            <a:lvl1pPr>
              <a:lnSpc>
                <a:spcPct val="90000"/>
              </a:lnSpc>
              <a:defRPr sz="4400"/>
            </a:lvl1pPr>
          </a:lstStyle>
          <a:p>
            <a:r>
              <a:rPr lang="en-US" dirty="0"/>
              <a:t>Extra emphasis headline five lines maximum </a:t>
            </a:r>
          </a:p>
        </p:txBody>
      </p:sp>
      <p:sp>
        <p:nvSpPr>
          <p:cNvPr id="3" name="Subtitle 2"/>
          <p:cNvSpPr>
            <a:spLocks noGrp="1"/>
          </p:cNvSpPr>
          <p:nvPr>
            <p:ph type="subTitle" idx="1" hasCustomPrompt="1"/>
          </p:nvPr>
        </p:nvSpPr>
        <p:spPr bwMode="gray">
          <a:xfrm>
            <a:off x="4955540" y="795823"/>
            <a:ext cx="3544570" cy="4528437"/>
          </a:xfrm>
        </p:spPr>
        <p:txBody>
          <a:bodyPr/>
          <a:lstStyle>
            <a:lvl1pPr marL="0" indent="0" algn="l">
              <a:lnSpc>
                <a:spcPct val="100000"/>
              </a:lnSpc>
              <a:buNone/>
              <a:defRPr sz="20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APdditional</a:t>
            </a:r>
            <a:r>
              <a:rPr lang="en-US" dirty="0"/>
              <a:t> statement goes here</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a:t>Title or Job Number | XX Month 201X</a:t>
            </a:r>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11638376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0" y="1613535"/>
            <a:ext cx="8375650" cy="2624288"/>
          </a:xfrm>
        </p:spPr>
        <p:txBody>
          <a:bodyPr anchor="t"/>
          <a:lstStyle>
            <a:lvl1pPr algn="l">
              <a:defRPr sz="5400" b="0" cap="none" spc="0" baseline="0">
                <a:solidFill>
                  <a:schemeClr val="tx2"/>
                </a:solidFill>
              </a:defRPr>
            </a:lvl1pPr>
          </a:lstStyle>
          <a:p>
            <a:r>
              <a:rPr lang="en-US" dirty="0"/>
              <a:t>Click to add divider title</a:t>
            </a:r>
            <a:br>
              <a:rPr lang="en-US" dirty="0"/>
            </a:br>
            <a:r>
              <a:rPr lang="en-US" dirty="0"/>
              <a:t>two lines maximum</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a:ext>
            </a:extLst>
          </a:blip>
          <a:srcRect l="3861" t="3741" r="3511" b="3000"/>
          <a:stretch/>
        </p:blipFill>
        <p:spPr>
          <a:xfrm>
            <a:off x="396954" y="6206558"/>
            <a:ext cx="491013" cy="483734"/>
          </a:xfrm>
          <a:prstGeom prst="rect">
            <a:avLst/>
          </a:prstGeom>
        </p:spPr>
      </p:pic>
    </p:spTree>
    <p:extLst>
      <p:ext uri="{BB962C8B-B14F-4D97-AF65-F5344CB8AC3E}">
        <p14:creationId xmlns:p14="http://schemas.microsoft.com/office/powerpoint/2010/main" val="26686899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0491772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20157967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17559270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26307906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4566909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18761467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6858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3890010" y="2747009"/>
            <a:ext cx="1363980" cy="1363980"/>
          </a:xfrm>
          <a:prstGeom prst="rect">
            <a:avLst/>
          </a:prstGeom>
        </p:spPr>
      </p:pic>
    </p:spTree>
    <p:extLst>
      <p:ext uri="{BB962C8B-B14F-4D97-AF65-F5344CB8AC3E}">
        <p14:creationId xmlns:p14="http://schemas.microsoft.com/office/powerpoint/2010/main" val="18485440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8"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8" y="2805761"/>
            <a:ext cx="184666" cy="369332"/>
          </a:xfrm>
          <a:prstGeom prst="rect">
            <a:avLst/>
          </a:prstGeom>
          <a:noFill/>
        </p:spPr>
        <p:txBody>
          <a:bodyPr wrap="none" rtlCol="0">
            <a:spAutoFit/>
          </a:bodyPr>
          <a:lstStyle/>
          <a:p>
            <a:endParaRPr lang="en-US" dirty="0"/>
          </a:p>
        </p:txBody>
      </p:sp>
      <p:sp>
        <p:nvSpPr>
          <p:cNvPr id="9" name="Title 8"/>
          <p:cNvSpPr>
            <a:spLocks noGrp="1"/>
          </p:cNvSpPr>
          <p:nvPr>
            <p:ph type="title" hasCustomPrompt="1"/>
          </p:nvPr>
        </p:nvSpPr>
        <p:spPr>
          <a:xfrm>
            <a:off x="411480" y="3319272"/>
            <a:ext cx="8311896" cy="1618488"/>
          </a:xfrm>
          <a:prstGeom prst="rect">
            <a:avLst/>
          </a:prstGeom>
        </p:spPr>
        <p:txBody>
          <a:bodyPr anchor="b" anchorCtr="0"/>
          <a:lstStyle>
            <a:lvl1pPr>
              <a:lnSpc>
                <a:spcPct val="90000"/>
              </a:lnSpc>
              <a:defRPr sz="4800" spc="-100"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425566" y="6217840"/>
            <a:ext cx="4066897" cy="419693"/>
          </a:xfrm>
          <a:prstGeom prst="rect">
            <a:avLst/>
          </a:prstGeom>
        </p:spPr>
        <p:txBody>
          <a:bodyPr vert="horz" lIns="0" tIns="0" rIns="0" bIns="0" rtlCol="0" anchor="t" anchorCtr="0">
            <a:noAutofit/>
          </a:bodyPr>
          <a:lstStyle/>
          <a:p>
            <a:r>
              <a:rPr lang="en-US" sz="1600" b="1" dirty="0">
                <a:solidFill>
                  <a:schemeClr val="tx2"/>
                </a:solidFill>
                <a:latin typeface="GE Inspira Pitch"/>
                <a:cs typeface="GE Inspira Pitch"/>
              </a:rPr>
              <a:t>Imagination at work.</a:t>
            </a:r>
          </a:p>
        </p:txBody>
      </p:sp>
      <p:sp>
        <p:nvSpPr>
          <p:cNvPr id="12" name="TextBox 11"/>
          <p:cNvSpPr txBox="1"/>
          <p:nvPr userDrawn="1"/>
        </p:nvSpPr>
        <p:spPr>
          <a:xfrm>
            <a:off x="-909898" y="2805761"/>
            <a:ext cx="184666" cy="369332"/>
          </a:xfrm>
          <a:prstGeom prst="rect">
            <a:avLst/>
          </a:prstGeom>
          <a:noFill/>
        </p:spPr>
        <p:txBody>
          <a:bodyPr wrap="none" rtlCol="0">
            <a:spAutoFit/>
          </a:bodyPr>
          <a:lstStyle/>
          <a:p>
            <a:endParaRPr lang="en-US"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41202" t="15569" r="1304"/>
          <a:stretch/>
        </p:blipFill>
        <p:spPr>
          <a:xfrm>
            <a:off x="0" y="0"/>
            <a:ext cx="9144000" cy="3162299"/>
          </a:xfrm>
          <a:prstGeom prst="rect">
            <a:avLst/>
          </a:prstGeom>
        </p:spPr>
      </p:pic>
    </p:spTree>
    <p:extLst>
      <p:ext uri="{BB962C8B-B14F-4D97-AF65-F5344CB8AC3E}">
        <p14:creationId xmlns:p14="http://schemas.microsoft.com/office/powerpoint/2010/main" val="142199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70" y="1545336"/>
            <a:ext cx="8311895"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Date Placeholder 3"/>
          <p:cNvSpPr>
            <a:spLocks noGrp="1"/>
          </p:cNvSpPr>
          <p:nvPr>
            <p:ph type="dt" sz="half" idx="2"/>
          </p:nvPr>
        </p:nvSpPr>
        <p:spPr>
          <a:xfrm>
            <a:off x="1700784" y="6355080"/>
            <a:ext cx="2807208" cy="182880"/>
          </a:xfrm>
          <a:prstGeom prst="rect">
            <a:avLst/>
          </a:prstGeom>
        </p:spPr>
        <p:txBody>
          <a:bodyPr vert="horz" lIns="0" tIns="0" rIns="0" bIns="0" rtlCol="0" anchor="t" anchorCtr="0"/>
          <a:lstStyle>
            <a:lvl1pPr algn="r">
              <a:defRPr sz="900">
                <a:solidFill>
                  <a:schemeClr val="tx1"/>
                </a:solidFill>
              </a:defRPr>
            </a:lvl1pPr>
          </a:lstStyle>
          <a:p>
            <a:endParaRPr lang="en-US">
              <a:solidFill>
                <a:srgbClr val="454545"/>
              </a:solidFill>
            </a:endParaRPr>
          </a:p>
        </p:txBody>
      </p:sp>
      <p:sp>
        <p:nvSpPr>
          <p:cNvPr id="10" name="Footer Placeholder 6"/>
          <p:cNvSpPr>
            <a:spLocks noGrp="1"/>
          </p:cNvSpPr>
          <p:nvPr>
            <p:ph type="ftr" sz="quarter" idx="3"/>
          </p:nvPr>
        </p:nvSpPr>
        <p:spPr>
          <a:xfrm>
            <a:off x="6025902" y="6355080"/>
            <a:ext cx="1536193" cy="320040"/>
          </a:xfrm>
          <a:prstGeom prst="rect">
            <a:avLst/>
          </a:prstGeom>
        </p:spPr>
        <p:txBody>
          <a:bodyPr vert="horz" lIns="0" tIns="0" rIns="0" bIns="0" rtlCol="0" anchor="t" anchorCtr="0"/>
          <a:lstStyle>
            <a:lvl1pPr algn="l">
              <a:defRPr sz="900" baseline="0">
                <a:solidFill>
                  <a:schemeClr val="tx1"/>
                </a:solidFill>
              </a:defRPr>
            </a:lvl1pPr>
          </a:lstStyle>
          <a:p>
            <a:pPr defTabSz="457089" eaLnBrk="1" fontAlgn="auto" hangingPunct="1">
              <a:spcBef>
                <a:spcPts val="0"/>
              </a:spcBef>
              <a:spcAft>
                <a:spcPts val="0"/>
              </a:spcAft>
            </a:pPr>
            <a:r>
              <a:rPr lang="en-US">
                <a:solidFill>
                  <a:srgbClr val="454545"/>
                </a:solidFill>
                <a:latin typeface="GE Inspira Pitch"/>
              </a:rPr>
              <a:t>GE Internal - For internal distribution only</a:t>
            </a:r>
            <a:endParaRPr lang="en-US" dirty="0">
              <a:solidFill>
                <a:srgbClr val="454545"/>
              </a:solidFill>
              <a:latin typeface="GE Inspira Pitch"/>
            </a:endParaRPr>
          </a:p>
        </p:txBody>
      </p:sp>
      <p:sp>
        <p:nvSpPr>
          <p:cNvPr id="11" name="Slide Number Placeholder 8"/>
          <p:cNvSpPr>
            <a:spLocks noGrp="1"/>
          </p:cNvSpPr>
          <p:nvPr>
            <p:ph type="sldNum" sz="quarter" idx="4"/>
          </p:nvPr>
        </p:nvSpPr>
        <p:spPr>
          <a:xfrm>
            <a:off x="8494776" y="6355080"/>
            <a:ext cx="219456" cy="420624"/>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4049856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966"/>
          <a:stretch/>
        </p:blipFill>
        <p:spPr>
          <a:xfrm>
            <a:off x="5065978" y="-1"/>
            <a:ext cx="3658074" cy="5102651"/>
          </a:xfrm>
          <a:prstGeom prst="rect">
            <a:avLst/>
          </a:prstGeom>
        </p:spPr>
      </p:pic>
      <p:sp>
        <p:nvSpPr>
          <p:cNvPr id="3" name="Subtitle 2"/>
          <p:cNvSpPr>
            <a:spLocks noGrp="1"/>
          </p:cNvSpPr>
          <p:nvPr>
            <p:ph type="subTitle" idx="1" hasCustomPrompt="1"/>
          </p:nvPr>
        </p:nvSpPr>
        <p:spPr>
          <a:xfrm>
            <a:off x="429768"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98" y="2805761"/>
            <a:ext cx="184666" cy="369332"/>
          </a:xfrm>
          <a:prstGeom prst="rect">
            <a:avLst/>
          </a:prstGeom>
          <a:noFill/>
        </p:spPr>
        <p:txBody>
          <a:bodyPr wrap="none" rtlCol="0">
            <a:spAutoFit/>
          </a:bodyPr>
          <a:lstStyle/>
          <a:p>
            <a:endParaRPr lang="en-US" dirty="0"/>
          </a:p>
        </p:txBody>
      </p:sp>
      <p:sp>
        <p:nvSpPr>
          <p:cNvPr id="9" name="Title 8"/>
          <p:cNvSpPr>
            <a:spLocks noGrp="1"/>
          </p:cNvSpPr>
          <p:nvPr>
            <p:ph type="title" hasCustomPrompt="1"/>
          </p:nvPr>
        </p:nvSpPr>
        <p:spPr>
          <a:xfrm>
            <a:off x="411480" y="3319272"/>
            <a:ext cx="8311896" cy="1618488"/>
          </a:xfrm>
          <a:prstGeom prst="rect">
            <a:avLst/>
          </a:prstGeom>
        </p:spPr>
        <p:txBody>
          <a:bodyPr anchor="b" anchorCtr="0"/>
          <a:lstStyle>
            <a:lvl1pPr>
              <a:lnSpc>
                <a:spcPct val="90000"/>
              </a:lnSpc>
              <a:defRPr sz="4800" spc="-100"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p:nvSpPr>
        <p:spPr>
          <a:xfrm>
            <a:off x="425566" y="6217840"/>
            <a:ext cx="4066897" cy="419693"/>
          </a:xfrm>
          <a:prstGeom prst="rect">
            <a:avLst/>
          </a:prstGeom>
        </p:spPr>
        <p:txBody>
          <a:bodyPr vert="horz" lIns="0" tIns="0" rIns="0" bIns="0" rtlCol="0" anchor="t" anchorCtr="0">
            <a:noAutofit/>
          </a:bodyPr>
          <a:lstStyle/>
          <a:p>
            <a:r>
              <a:rPr lang="en-US" sz="1600" b="1" dirty="0">
                <a:solidFill>
                  <a:schemeClr val="tx2"/>
                </a:solidFill>
                <a:latin typeface="GE Inspira Pitch"/>
                <a:cs typeface="GE Inspira Pitch"/>
              </a:rPr>
              <a:t>Imagination at work.</a:t>
            </a:r>
          </a:p>
        </p:txBody>
      </p:sp>
      <p:sp>
        <p:nvSpPr>
          <p:cNvPr id="12" name="TextBox 11"/>
          <p:cNvSpPr txBox="1"/>
          <p:nvPr userDrawn="1"/>
        </p:nvSpPr>
        <p:spPr>
          <a:xfrm>
            <a:off x="-909898" y="280576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48241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79" y="1536192"/>
            <a:ext cx="8308375" cy="1508760"/>
          </a:xfrm>
        </p:spPr>
        <p:txBody>
          <a:bodyPr/>
          <a:lstStyle>
            <a:lvl1pPr>
              <a:defRPr sz="5400">
                <a:solidFill>
                  <a:schemeClr val="bg1"/>
                </a:solidFill>
              </a:defRPr>
            </a:lvl1pPr>
          </a:lstStyle>
          <a:p>
            <a:r>
              <a:rPr lang="en-US" dirty="0"/>
              <a:t>Click to add title</a:t>
            </a:r>
            <a:br>
              <a:rPr lang="en-US" dirty="0"/>
            </a:br>
            <a:r>
              <a:rPr lang="en-US" dirty="0"/>
              <a:t>(two lines maximum)</a:t>
            </a:r>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7" name="Date Placeholder 4"/>
          <p:cNvSpPr>
            <a:spLocks noGrp="1"/>
          </p:cNvSpPr>
          <p:nvPr>
            <p:ph type="dt" sz="half" idx="12"/>
          </p:nvPr>
        </p:nvSpPr>
        <p:spPr>
          <a:xfrm>
            <a:off x="2386584" y="6355080"/>
            <a:ext cx="3529584" cy="256032"/>
          </a:xfrm>
          <a:prstGeom prst="rect">
            <a:avLst/>
          </a:prstGeom>
        </p:spPr>
        <p:txBody>
          <a:bodyPr/>
          <a:lstStyle>
            <a:lvl1pPr>
              <a:defRPr>
                <a:solidFill>
                  <a:schemeClr val="tx1"/>
                </a:solidFill>
              </a:defRPr>
            </a:lvl1pPr>
          </a:lstStyle>
          <a:p>
            <a:pPr algn="l"/>
            <a:endParaRPr lang="en-US" sz="900" dirty="0"/>
          </a:p>
        </p:txBody>
      </p:sp>
      <p:sp>
        <p:nvSpPr>
          <p:cNvPr id="9" name="Slide Number Placeholder 3"/>
          <p:cNvSpPr>
            <a:spLocks noGrp="1"/>
          </p:cNvSpPr>
          <p:nvPr>
            <p:ph type="sldNum" sz="quarter" idx="14"/>
          </p:nvPr>
        </p:nvSpPr>
        <p:spPr>
          <a:xfrm>
            <a:off x="8322590" y="6373368"/>
            <a:ext cx="391642" cy="420624"/>
          </a:xfrm>
          <a:prstGeom prst="rect">
            <a:avLst/>
          </a:prstGeom>
        </p:spPr>
        <p:txBody>
          <a:bodyPr/>
          <a:lstStyle>
            <a:lvl1pPr>
              <a:defRPr>
                <a:solidFill>
                  <a:schemeClr val="tx1"/>
                </a:solidFill>
              </a:defRPr>
            </a:lvl1pPr>
          </a:lstStyle>
          <a:p>
            <a:pPr algn="r"/>
            <a:fld id="{BFDC49DC-4C59-0B46-B4E4-08C86B3978D0}" type="slidenum">
              <a:rPr lang="en-US" smtClean="0"/>
              <a:pPr algn="r"/>
              <a:t>‹#›</a:t>
            </a:fld>
            <a:endParaRPr lang="en-US" dirty="0"/>
          </a:p>
        </p:txBody>
      </p:sp>
    </p:spTree>
    <p:extLst>
      <p:ext uri="{BB962C8B-B14F-4D97-AF65-F5344CB8AC3E}">
        <p14:creationId xmlns:p14="http://schemas.microsoft.com/office/powerpoint/2010/main" val="11342038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ext Slide w/ Take Aw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63" y="1545336"/>
            <a:ext cx="8311896"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Text Placeholder 8"/>
          <p:cNvSpPr>
            <a:spLocks noGrp="1"/>
          </p:cNvSpPr>
          <p:nvPr>
            <p:ph type="body" sz="quarter" idx="11" hasCustomPrompt="1"/>
          </p:nvPr>
        </p:nvSpPr>
        <p:spPr>
          <a:xfrm>
            <a:off x="0" y="5225809"/>
            <a:ext cx="9144000" cy="923373"/>
          </a:xfrm>
          <a:solidFill>
            <a:schemeClr val="tx2"/>
          </a:solidFill>
        </p:spPr>
        <p:txBody>
          <a:bodyPr lIns="457200" tIns="137160" rIns="91440" bIns="137160" anchor="ctr" anchorCtr="0">
            <a:noAutofit/>
          </a:bodyPr>
          <a:lstStyle>
            <a:lvl1pPr marL="0">
              <a:lnSpc>
                <a:spcPct val="100000"/>
              </a:lnSpc>
              <a:spcBef>
                <a:spcPts val="0"/>
              </a:spcBef>
              <a:defRPr sz="1800" baseline="0">
                <a:solidFill>
                  <a:srgbClr val="FFFFFF"/>
                </a:solidFill>
              </a:defRPr>
            </a:lvl1pPr>
          </a:lstStyle>
          <a:p>
            <a:pPr lvl="0"/>
            <a:r>
              <a:rPr lang="en-US" dirty="0"/>
              <a:t>Take away boxes should only be used for occasional emphasis.</a:t>
            </a:r>
            <a:br>
              <a:rPr lang="en-US" dirty="0"/>
            </a:br>
            <a:r>
              <a:rPr lang="en-US" dirty="0"/>
              <a:t>Do not use on every slide.</a:t>
            </a:r>
          </a:p>
        </p:txBody>
      </p:sp>
      <p:sp>
        <p:nvSpPr>
          <p:cNvPr id="10" name="Date Placeholder 4"/>
          <p:cNvSpPr>
            <a:spLocks noGrp="1"/>
          </p:cNvSpPr>
          <p:nvPr>
            <p:ph type="dt" sz="half" idx="12"/>
          </p:nvPr>
        </p:nvSpPr>
        <p:spPr>
          <a:xfrm>
            <a:off x="2386584" y="6355080"/>
            <a:ext cx="3529584" cy="256032"/>
          </a:xfrm>
          <a:prstGeom prst="rect">
            <a:avLst/>
          </a:prstGeom>
        </p:spPr>
        <p:txBody>
          <a:bodyPr/>
          <a:lstStyle/>
          <a:p>
            <a:pPr algn="l"/>
            <a:endParaRPr lang="en-US" sz="900" dirty="0">
              <a:solidFill>
                <a:srgbClr val="454545"/>
              </a:solidFill>
            </a:endParaRPr>
          </a:p>
        </p:txBody>
      </p:sp>
    </p:spTree>
    <p:extLst>
      <p:ext uri="{BB962C8B-B14F-4D97-AF65-F5344CB8AC3E}">
        <p14:creationId xmlns:p14="http://schemas.microsoft.com/office/powerpoint/2010/main" val="122332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descr="Monogram_ART_end slide2.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6625"/>
          <a:stretch/>
        </p:blipFill>
        <p:spPr>
          <a:xfrm>
            <a:off x="0" y="2282952"/>
            <a:ext cx="5717836" cy="2292096"/>
          </a:xfrm>
          <a:prstGeom prst="rect">
            <a:avLst/>
          </a:prstGeom>
        </p:spPr>
      </p:pic>
    </p:spTree>
    <p:extLst>
      <p:ext uri="{BB962C8B-B14F-4D97-AF65-F5344CB8AC3E}">
        <p14:creationId xmlns:p14="http://schemas.microsoft.com/office/powerpoint/2010/main" val="21691523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insert headline</a:t>
            </a:r>
          </a:p>
        </p:txBody>
      </p:sp>
      <p:sp>
        <p:nvSpPr>
          <p:cNvPr id="7" name="Text Placeholder 6"/>
          <p:cNvSpPr>
            <a:spLocks noGrp="1"/>
          </p:cNvSpPr>
          <p:nvPr>
            <p:ph type="body" sz="quarter" idx="10" hasCustomPrompt="1"/>
          </p:nvPr>
        </p:nvSpPr>
        <p:spPr>
          <a:xfrm>
            <a:off x="411163" y="1545336"/>
            <a:ext cx="8311896"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
        <p:nvSpPr>
          <p:cNvPr id="9" name="Date Placeholder 3"/>
          <p:cNvSpPr>
            <a:spLocks noGrp="1"/>
          </p:cNvSpPr>
          <p:nvPr>
            <p:ph type="dt" sz="half" idx="2"/>
          </p:nvPr>
        </p:nvSpPr>
        <p:spPr>
          <a:xfrm>
            <a:off x="1700784" y="6355080"/>
            <a:ext cx="2807208" cy="182880"/>
          </a:xfrm>
          <a:prstGeom prst="rect">
            <a:avLst/>
          </a:prstGeom>
        </p:spPr>
        <p:txBody>
          <a:bodyPr vert="horz" lIns="0" tIns="0" rIns="0" bIns="0" rtlCol="0" anchor="t" anchorCtr="0"/>
          <a:lstStyle>
            <a:lvl1pPr algn="r">
              <a:defRPr sz="900">
                <a:solidFill>
                  <a:schemeClr val="tx1"/>
                </a:solidFill>
              </a:defRPr>
            </a:lvl1pPr>
          </a:lstStyle>
          <a:p>
            <a:r>
              <a:rPr lang="en-US">
                <a:solidFill>
                  <a:srgbClr val="454545"/>
                </a:solidFill>
              </a:rPr>
              <a:t>Title or Job Number | XX Month 201X</a:t>
            </a:r>
          </a:p>
        </p:txBody>
      </p:sp>
      <p:sp>
        <p:nvSpPr>
          <p:cNvPr id="10" name="Footer Placeholder 6"/>
          <p:cNvSpPr>
            <a:spLocks noGrp="1"/>
          </p:cNvSpPr>
          <p:nvPr>
            <p:ph type="ftr" sz="quarter" idx="3"/>
          </p:nvPr>
        </p:nvSpPr>
        <p:spPr>
          <a:xfrm>
            <a:off x="6025896" y="6355080"/>
            <a:ext cx="1536192" cy="320040"/>
          </a:xfrm>
          <a:prstGeom prst="rect">
            <a:avLst/>
          </a:prstGeom>
        </p:spPr>
        <p:txBody>
          <a:bodyPr vert="horz" lIns="0" tIns="0" rIns="0" bIns="0" rtlCol="0" anchor="t" anchorCtr="0"/>
          <a:lstStyle>
            <a:lvl1pPr algn="l">
              <a:defRPr sz="900" baseline="0">
                <a:solidFill>
                  <a:schemeClr val="tx1"/>
                </a:solidFill>
              </a:defRPr>
            </a:lvl1pPr>
          </a:lstStyle>
          <a:p>
            <a:r>
              <a:rPr lang="en-US">
                <a:solidFill>
                  <a:srgbClr val="454545"/>
                </a:solidFill>
              </a:rPr>
              <a:t>See tutorial regarding confidentiality disclosures.</a:t>
            </a:r>
            <a:endParaRPr lang="en-US" dirty="0">
              <a:solidFill>
                <a:srgbClr val="454545"/>
              </a:solidFill>
            </a:endParaRPr>
          </a:p>
        </p:txBody>
      </p:sp>
      <p:sp>
        <p:nvSpPr>
          <p:cNvPr id="11" name="Slide Number Placeholder 8"/>
          <p:cNvSpPr>
            <a:spLocks noGrp="1"/>
          </p:cNvSpPr>
          <p:nvPr>
            <p:ph type="sldNum" sz="quarter" idx="4"/>
          </p:nvPr>
        </p:nvSpPr>
        <p:spPr>
          <a:xfrm>
            <a:off x="8494776" y="6355080"/>
            <a:ext cx="219456" cy="420624"/>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13962609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a:t>Click to edit Master subtitle style</a:t>
            </a:r>
          </a:p>
        </p:txBody>
      </p:sp>
      <p:pic>
        <p:nvPicPr>
          <p:cNvPr id="58061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5803900"/>
            <a:ext cx="2486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3740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6247247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88"/>
            <a:ext cx="8459788"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342900" y="1115736"/>
            <a:ext cx="8459788"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30442072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42900" y="1727200"/>
            <a:ext cx="41529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727200"/>
            <a:ext cx="4154488"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36012298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4290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0"/>
          </p:nvPr>
        </p:nvSpPr>
        <p:spPr>
          <a:xfrm>
            <a:off x="320687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6063201"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90926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5971" indent="0" algn="ctr">
              <a:buNone/>
              <a:defRPr>
                <a:solidFill>
                  <a:schemeClr val="tx1">
                    <a:tint val="75000"/>
                  </a:schemeClr>
                </a:solidFill>
              </a:defRPr>
            </a:lvl2pPr>
            <a:lvl3pPr marL="911944" indent="0" algn="ctr">
              <a:buNone/>
              <a:defRPr>
                <a:solidFill>
                  <a:schemeClr val="tx1">
                    <a:tint val="75000"/>
                  </a:schemeClr>
                </a:solidFill>
              </a:defRPr>
            </a:lvl3pPr>
            <a:lvl4pPr marL="1367918" indent="0" algn="ctr">
              <a:buNone/>
              <a:defRPr>
                <a:solidFill>
                  <a:schemeClr val="tx1">
                    <a:tint val="75000"/>
                  </a:schemeClr>
                </a:solidFill>
              </a:defRPr>
            </a:lvl4pPr>
            <a:lvl5pPr marL="1823871" indent="0" algn="ctr">
              <a:buNone/>
              <a:defRPr>
                <a:solidFill>
                  <a:schemeClr val="tx1">
                    <a:tint val="75000"/>
                  </a:schemeClr>
                </a:solidFill>
              </a:defRPr>
            </a:lvl5pPr>
            <a:lvl6pPr marL="2279839" indent="0" algn="ctr">
              <a:buNone/>
              <a:defRPr>
                <a:solidFill>
                  <a:schemeClr val="tx1">
                    <a:tint val="75000"/>
                  </a:schemeClr>
                </a:solidFill>
              </a:defRPr>
            </a:lvl6pPr>
            <a:lvl7pPr marL="2735823" indent="0" algn="ctr">
              <a:buNone/>
              <a:defRPr>
                <a:solidFill>
                  <a:schemeClr val="tx1">
                    <a:tint val="75000"/>
                  </a:schemeClr>
                </a:solidFill>
              </a:defRPr>
            </a:lvl7pPr>
            <a:lvl8pPr marL="3191787" indent="0" algn="ctr">
              <a:buNone/>
              <a:defRPr>
                <a:solidFill>
                  <a:schemeClr val="tx1">
                    <a:tint val="75000"/>
                  </a:schemeClr>
                </a:solidFill>
              </a:defRPr>
            </a:lvl8pPr>
            <a:lvl9pPr marL="3647739"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77" y="2805792"/>
            <a:ext cx="184218" cy="353691"/>
          </a:xfrm>
          <a:prstGeom prst="rect">
            <a:avLst/>
          </a:prstGeom>
          <a:noFill/>
        </p:spPr>
        <p:txBody>
          <a:bodyPr wrap="none" lIns="91186" tIns="45595" rIns="91186" bIns="45595" rtlCol="0">
            <a:spAutoFit/>
          </a:bodyPr>
          <a:lstStyle/>
          <a:p>
            <a:pPr defTabSz="455971"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537"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userDrawn="1"/>
        </p:nvSpPr>
        <p:spPr>
          <a:xfrm>
            <a:off x="425569" y="6217893"/>
            <a:ext cx="4066897" cy="419693"/>
          </a:xfrm>
          <a:prstGeom prst="rect">
            <a:avLst/>
          </a:prstGeom>
        </p:spPr>
        <p:txBody>
          <a:bodyPr vert="horz" lIns="0" tIns="0" rIns="0" bIns="0" rtlCol="0" anchor="t" anchorCtr="0">
            <a:noAutofit/>
          </a:bodyPr>
          <a:lstStyle/>
          <a:p>
            <a:pPr defTabSz="455971"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77" y="2805792"/>
            <a:ext cx="184218" cy="353691"/>
          </a:xfrm>
          <a:prstGeom prst="rect">
            <a:avLst/>
          </a:prstGeom>
          <a:noFill/>
        </p:spPr>
        <p:txBody>
          <a:bodyPr wrap="none" lIns="91186" tIns="45595" rIns="91186" bIns="45595" rtlCol="0">
            <a:spAutoFit/>
          </a:bodyPr>
          <a:lstStyle/>
          <a:p>
            <a:pPr defTabSz="455971" eaLnBrk="1" fontAlgn="auto" hangingPunct="1">
              <a:spcBef>
                <a:spcPts val="0"/>
              </a:spcBef>
              <a:spcAft>
                <a:spcPts val="0"/>
              </a:spcAft>
            </a:pPr>
            <a:endParaRPr lang="en-US" sz="1700" dirty="0">
              <a:solidFill>
                <a:srgbClr val="454545"/>
              </a:solidFill>
              <a:latin typeface="GE Inspira Pitch"/>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1202" t="15569" r="1304"/>
          <a:stretch/>
        </p:blipFill>
        <p:spPr>
          <a:xfrm>
            <a:off x="2" y="46"/>
            <a:ext cx="9144000" cy="3162299"/>
          </a:xfrm>
          <a:prstGeom prst="rect">
            <a:avLst/>
          </a:prstGeom>
        </p:spPr>
      </p:pic>
    </p:spTree>
    <p:extLst>
      <p:ext uri="{BB962C8B-B14F-4D97-AF65-F5344CB8AC3E}">
        <p14:creationId xmlns:p14="http://schemas.microsoft.com/office/powerpoint/2010/main" val="24439602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142" y="1736449"/>
            <a:ext cx="415240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8142" y="2189527"/>
            <a:ext cx="415240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53414" y="1736449"/>
            <a:ext cx="4154036"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3414" y="2189527"/>
            <a:ext cx="4154036"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342900" y="280988"/>
            <a:ext cx="8459788" cy="998537"/>
          </a:xfrm>
        </p:spPr>
        <p:txBody>
          <a:bodyPr/>
          <a:lstStyle/>
          <a:p>
            <a:r>
              <a:rPr lang="en-US"/>
              <a:t>Click to edit Master title style</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5026545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9/7/2017</a:t>
            </a:fld>
            <a:endParaRPr lang="en-US" dirty="0"/>
          </a:p>
        </p:txBody>
      </p:sp>
    </p:spTree>
    <p:extLst>
      <p:ext uri="{BB962C8B-B14F-4D97-AF65-F5344CB8AC3E}">
        <p14:creationId xmlns:p14="http://schemas.microsoft.com/office/powerpoint/2010/main" val="38256758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03652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1490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554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9251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5335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3481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3770067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733675"/>
            <a:ext cx="3687763"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966"/>
          <a:stretch/>
        </p:blipFill>
        <p:spPr>
          <a:xfrm>
            <a:off x="5065978" y="33"/>
            <a:ext cx="3658074" cy="5102651"/>
          </a:xfrm>
          <a:prstGeom prst="rect">
            <a:avLst/>
          </a:prstGeom>
        </p:spPr>
      </p:pic>
      <p:sp>
        <p:nvSpPr>
          <p:cNvPr id="3" name="Subtitle 2"/>
          <p:cNvSpPr>
            <a:spLocks noGrp="1"/>
          </p:cNvSpPr>
          <p:nvPr>
            <p:ph type="subTitle" idx="1" hasCustomPrompt="1"/>
          </p:nvPr>
        </p:nvSpPr>
        <p:spPr>
          <a:xfrm>
            <a:off x="429767" y="5056631"/>
            <a:ext cx="5577840" cy="740664"/>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5971" indent="0" algn="ctr">
              <a:buNone/>
              <a:defRPr>
                <a:solidFill>
                  <a:schemeClr val="tx1">
                    <a:tint val="75000"/>
                  </a:schemeClr>
                </a:solidFill>
              </a:defRPr>
            </a:lvl2pPr>
            <a:lvl3pPr marL="911944" indent="0" algn="ctr">
              <a:buNone/>
              <a:defRPr>
                <a:solidFill>
                  <a:schemeClr val="tx1">
                    <a:tint val="75000"/>
                  </a:schemeClr>
                </a:solidFill>
              </a:defRPr>
            </a:lvl3pPr>
            <a:lvl4pPr marL="1367918" indent="0" algn="ctr">
              <a:buNone/>
              <a:defRPr>
                <a:solidFill>
                  <a:schemeClr val="tx1">
                    <a:tint val="75000"/>
                  </a:schemeClr>
                </a:solidFill>
              </a:defRPr>
            </a:lvl4pPr>
            <a:lvl5pPr marL="1823871" indent="0" algn="ctr">
              <a:buNone/>
              <a:defRPr>
                <a:solidFill>
                  <a:schemeClr val="tx1">
                    <a:tint val="75000"/>
                  </a:schemeClr>
                </a:solidFill>
              </a:defRPr>
            </a:lvl5pPr>
            <a:lvl6pPr marL="2279839" indent="0" algn="ctr">
              <a:buNone/>
              <a:defRPr>
                <a:solidFill>
                  <a:schemeClr val="tx1">
                    <a:tint val="75000"/>
                  </a:schemeClr>
                </a:solidFill>
              </a:defRPr>
            </a:lvl6pPr>
            <a:lvl7pPr marL="2735823" indent="0" algn="ctr">
              <a:buNone/>
              <a:defRPr>
                <a:solidFill>
                  <a:schemeClr val="tx1">
                    <a:tint val="75000"/>
                  </a:schemeClr>
                </a:solidFill>
              </a:defRPr>
            </a:lvl7pPr>
            <a:lvl8pPr marL="3191787" indent="0" algn="ctr">
              <a:buNone/>
              <a:defRPr>
                <a:solidFill>
                  <a:schemeClr val="tx1">
                    <a:tint val="75000"/>
                  </a:schemeClr>
                </a:solidFill>
              </a:defRPr>
            </a:lvl8pPr>
            <a:lvl9pPr marL="3647739" indent="0" algn="ctr">
              <a:buNone/>
              <a:defRPr>
                <a:solidFill>
                  <a:schemeClr val="tx1">
                    <a:tint val="75000"/>
                  </a:schemeClr>
                </a:solidFill>
              </a:defRPr>
            </a:lvl9pPr>
          </a:lstStyle>
          <a:p>
            <a:r>
              <a:rPr lang="en-US" dirty="0"/>
              <a:t>Click to add subtitle</a:t>
            </a:r>
            <a:br>
              <a:rPr lang="en-US" dirty="0"/>
            </a:br>
            <a:r>
              <a:rPr lang="en-US" dirty="0"/>
              <a:t>Month XX, 201X</a:t>
            </a:r>
          </a:p>
        </p:txBody>
      </p:sp>
      <p:sp>
        <p:nvSpPr>
          <p:cNvPr id="7" name="TextBox 6"/>
          <p:cNvSpPr txBox="1"/>
          <p:nvPr/>
        </p:nvSpPr>
        <p:spPr>
          <a:xfrm>
            <a:off x="-909877" y="2805792"/>
            <a:ext cx="184218" cy="353691"/>
          </a:xfrm>
          <a:prstGeom prst="rect">
            <a:avLst/>
          </a:prstGeom>
          <a:noFill/>
        </p:spPr>
        <p:txBody>
          <a:bodyPr wrap="none" lIns="91186" tIns="45595" rIns="91186" bIns="45595" rtlCol="0">
            <a:spAutoFit/>
          </a:bodyPr>
          <a:lstStyle/>
          <a:p>
            <a:pPr defTabSz="455971" eaLnBrk="1" fontAlgn="auto" hangingPunct="1">
              <a:spcBef>
                <a:spcPts val="0"/>
              </a:spcBef>
              <a:spcAft>
                <a:spcPts val="0"/>
              </a:spcAft>
            </a:pPr>
            <a:endParaRPr lang="en-US" sz="1700" dirty="0">
              <a:solidFill>
                <a:srgbClr val="454545"/>
              </a:solidFill>
              <a:latin typeface="GE Inspira Pitch"/>
            </a:endParaRPr>
          </a:p>
        </p:txBody>
      </p:sp>
      <p:sp>
        <p:nvSpPr>
          <p:cNvPr id="9" name="Title 8"/>
          <p:cNvSpPr>
            <a:spLocks noGrp="1"/>
          </p:cNvSpPr>
          <p:nvPr>
            <p:ph type="title" hasCustomPrompt="1"/>
          </p:nvPr>
        </p:nvSpPr>
        <p:spPr>
          <a:xfrm>
            <a:off x="411537" y="3319272"/>
            <a:ext cx="8311895" cy="1618488"/>
          </a:xfrm>
          <a:prstGeom prst="rect">
            <a:avLst/>
          </a:prstGeom>
        </p:spPr>
        <p:txBody>
          <a:bodyPr anchor="b" anchorCtr="0"/>
          <a:lstStyle>
            <a:lvl1pPr>
              <a:lnSpc>
                <a:spcPct val="90000"/>
              </a:lnSpc>
              <a:defRPr sz="4800" spc="-101" baseline="0">
                <a:latin typeface="GE Inspira Pitch"/>
                <a:cs typeface="GE Inspira Pitch"/>
              </a:defRPr>
            </a:lvl1pPr>
          </a:lstStyle>
          <a:p>
            <a:r>
              <a:rPr lang="en-US" dirty="0"/>
              <a:t>Click to add title</a:t>
            </a:r>
            <a:br>
              <a:rPr lang="en-US" dirty="0"/>
            </a:br>
            <a:r>
              <a:rPr lang="en-US" dirty="0"/>
              <a:t>(two lines maximum)</a:t>
            </a:r>
          </a:p>
        </p:txBody>
      </p:sp>
      <p:sp>
        <p:nvSpPr>
          <p:cNvPr id="10" name="TextBox 9"/>
          <p:cNvSpPr txBox="1"/>
          <p:nvPr/>
        </p:nvSpPr>
        <p:spPr>
          <a:xfrm>
            <a:off x="425569" y="6217893"/>
            <a:ext cx="4066897" cy="419693"/>
          </a:xfrm>
          <a:prstGeom prst="rect">
            <a:avLst/>
          </a:prstGeom>
        </p:spPr>
        <p:txBody>
          <a:bodyPr vert="horz" lIns="0" tIns="0" rIns="0" bIns="0" rtlCol="0" anchor="t" anchorCtr="0">
            <a:noAutofit/>
          </a:bodyPr>
          <a:lstStyle/>
          <a:p>
            <a:pPr defTabSz="455971" eaLnBrk="1" fontAlgn="auto" hangingPunct="1">
              <a:spcBef>
                <a:spcPts val="0"/>
              </a:spcBef>
              <a:spcAft>
                <a:spcPts val="0"/>
              </a:spcAft>
            </a:pPr>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77" y="2805792"/>
            <a:ext cx="184218" cy="353691"/>
          </a:xfrm>
          <a:prstGeom prst="rect">
            <a:avLst/>
          </a:prstGeom>
          <a:noFill/>
        </p:spPr>
        <p:txBody>
          <a:bodyPr wrap="none" lIns="91186" tIns="45595" rIns="91186" bIns="45595" rtlCol="0">
            <a:spAutoFit/>
          </a:bodyPr>
          <a:lstStyle/>
          <a:p>
            <a:pPr defTabSz="455971" eaLnBrk="1" fontAlgn="auto" hangingPunct="1">
              <a:spcBef>
                <a:spcPts val="0"/>
              </a:spcBef>
              <a:spcAft>
                <a:spcPts val="0"/>
              </a:spcAft>
            </a:pPr>
            <a:endParaRPr lang="en-US" sz="1700" dirty="0">
              <a:solidFill>
                <a:srgbClr val="454545"/>
              </a:solidFill>
              <a:latin typeface="GE Inspira Pitch"/>
            </a:endParaRPr>
          </a:p>
        </p:txBody>
      </p:sp>
    </p:spTree>
    <p:extLst>
      <p:ext uri="{BB962C8B-B14F-4D97-AF65-F5344CB8AC3E}">
        <p14:creationId xmlns:p14="http://schemas.microsoft.com/office/powerpoint/2010/main" val="12486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6.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9.wmf"/><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theme" Target="../theme/theme4.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71.xml"/><Relationship Id="rId7"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theme" Target="../theme/theme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11487" y="365760"/>
            <a:ext cx="8311895" cy="10972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10" name="Text Placeholder 9"/>
          <p:cNvSpPr>
            <a:spLocks noGrp="1"/>
          </p:cNvSpPr>
          <p:nvPr>
            <p:ph type="body" idx="1"/>
          </p:nvPr>
        </p:nvSpPr>
        <p:spPr>
          <a:xfrm>
            <a:off x="411487" y="1545336"/>
            <a:ext cx="8311895" cy="3383280"/>
          </a:xfrm>
          <a:prstGeom prst="rect">
            <a:avLst/>
          </a:prstGeom>
        </p:spPr>
        <p:txBody>
          <a:bodyPr vert="horz" lIns="0" tIns="0" rIns="0" bIns="0" rtlCol="0">
            <a:noAutofit/>
          </a:bodyPr>
          <a:lstStyle/>
          <a:p>
            <a:pPr lvl="0"/>
            <a:r>
              <a:rPr lang="en-US" dirty="0"/>
              <a:t>Click to edit Master text styles</a:t>
            </a:r>
          </a:p>
          <a:p>
            <a:pPr lvl="1"/>
            <a:r>
              <a:rPr lang="en-US" dirty="0"/>
              <a:t>First level bullet </a:t>
            </a:r>
          </a:p>
          <a:p>
            <a:pPr lvl="2"/>
            <a:r>
              <a:rPr lang="en-US" dirty="0"/>
              <a:t>Second level bullet</a:t>
            </a:r>
          </a:p>
          <a:p>
            <a:pPr lvl="3"/>
            <a:r>
              <a:rPr lang="en-US" dirty="0"/>
              <a:t>Third level bullet</a:t>
            </a:r>
          </a:p>
        </p:txBody>
      </p:sp>
      <p:pic>
        <p:nvPicPr>
          <p:cNvPr id="7" name="Picture 6" descr="Monogram_blue_sm.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9" name="Date Placeholder 4"/>
          <p:cNvSpPr>
            <a:spLocks noGrp="1"/>
          </p:cNvSpPr>
          <p:nvPr>
            <p:ph type="dt" sz="half" idx="2"/>
          </p:nvPr>
        </p:nvSpPr>
        <p:spPr>
          <a:xfrm>
            <a:off x="2386590" y="6355080"/>
            <a:ext cx="3529583" cy="256032"/>
          </a:xfrm>
          <a:prstGeom prst="rect">
            <a:avLst/>
          </a:prstGeom>
        </p:spPr>
        <p:txBody>
          <a:bodyPr lIns="91417" tIns="45709" rIns="91417" bIns="45709"/>
          <a:lstStyle>
            <a:lvl1pPr>
              <a:defRPr sz="900"/>
            </a:lvl1pPr>
          </a:lstStyle>
          <a:p>
            <a:pPr defTabSz="457089" eaLnBrk="1" fontAlgn="auto" hangingPunct="1">
              <a:spcBef>
                <a:spcPts val="0"/>
              </a:spcBef>
              <a:spcAft>
                <a:spcPts val="0"/>
              </a:spcAft>
            </a:pPr>
            <a:r>
              <a:rPr lang="en-US">
                <a:solidFill>
                  <a:srgbClr val="454545"/>
                </a:solidFill>
                <a:latin typeface="GE Inspira Pitch"/>
              </a:rPr>
              <a:t>Title or Job Number | XX Month 201X</a:t>
            </a:r>
            <a:endParaRPr lang="en-US" dirty="0">
              <a:solidFill>
                <a:srgbClr val="454545"/>
              </a:solidFill>
              <a:latin typeface="GE Inspira Pitch"/>
            </a:endParaRPr>
          </a:p>
        </p:txBody>
      </p:sp>
      <p:sp>
        <p:nvSpPr>
          <p:cNvPr id="11" name="Slide Number Placeholder 3"/>
          <p:cNvSpPr>
            <a:spLocks noGrp="1"/>
          </p:cNvSpPr>
          <p:nvPr>
            <p:ph type="sldNum" sz="quarter" idx="4"/>
          </p:nvPr>
        </p:nvSpPr>
        <p:spPr>
          <a:xfrm>
            <a:off x="8338094" y="6373368"/>
            <a:ext cx="376145" cy="420624"/>
          </a:xfrm>
          <a:prstGeom prst="rect">
            <a:avLst/>
          </a:prstGeom>
        </p:spPr>
        <p:txBody>
          <a:bodyPr lIns="91417" tIns="45709" rIns="91417" bIns="45709"/>
          <a:lstStyle>
            <a:lvl1pPr>
              <a:defRPr sz="900"/>
            </a:lvl1pPr>
          </a:lstStyle>
          <a:p>
            <a:pPr algn="r" defTabSz="457089" eaLnBrk="1" fontAlgn="auto" hangingPunct="1">
              <a:spcBef>
                <a:spcPts val="0"/>
              </a:spcBef>
              <a:spcAft>
                <a:spcPts val="0"/>
              </a:spcAft>
            </a:pPr>
            <a:fld id="{BFDC49DC-4C59-0B46-B4E4-08C86B3978D0}" type="slidenum">
              <a:rPr lang="en-US" smtClean="0">
                <a:solidFill>
                  <a:srgbClr val="454545"/>
                </a:solidFill>
                <a:latin typeface="GE Inspira Pitch"/>
              </a:rPr>
              <a:pPr algn="r" defTabSz="457089" eaLnBrk="1" fontAlgn="auto" hangingPunct="1">
                <a:spcBef>
                  <a:spcPts val="0"/>
                </a:spcBef>
                <a:spcAft>
                  <a:spcPts val="0"/>
                </a:spcAft>
              </a:pPr>
              <a:t>‹#›</a:t>
            </a:fld>
            <a:endParaRPr lang="en-US" dirty="0">
              <a:solidFill>
                <a:srgbClr val="454545"/>
              </a:solidFill>
              <a:latin typeface="GE Inspira Pitch"/>
            </a:endParaRPr>
          </a:p>
        </p:txBody>
      </p:sp>
    </p:spTree>
    <p:extLst>
      <p:ext uri="{BB962C8B-B14F-4D97-AF65-F5344CB8AC3E}">
        <p14:creationId xmlns:p14="http://schemas.microsoft.com/office/powerpoint/2010/main" val="242022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90" r:id="rId7"/>
  </p:sldLayoutIdLst>
  <p:hf hdr="0"/>
  <p:txStyles>
    <p:titleStyle>
      <a:lvl1pPr algn="l" defTabSz="457089" rtl="0" eaLnBrk="1" latinLnBrk="0" hangingPunct="1">
        <a:lnSpc>
          <a:spcPct val="90000"/>
        </a:lnSpc>
        <a:spcBef>
          <a:spcPct val="0"/>
        </a:spcBef>
        <a:buNone/>
        <a:defRPr sz="3100" kern="1200">
          <a:solidFill>
            <a:schemeClr val="tx1"/>
          </a:solidFill>
          <a:latin typeface="GE Inspira Pitch"/>
          <a:ea typeface="+mj-ea"/>
          <a:cs typeface="GE Inspira Pitch"/>
        </a:defRPr>
      </a:lvl1pPr>
    </p:titleStyle>
    <p:bodyStyle>
      <a:lvl1pPr marL="0" indent="0" algn="l" defTabSz="457089"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182837" indent="-182837" algn="l" defTabSz="457089"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182837" indent="-182837" algn="l" defTabSz="457089"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457089" indent="-182837" algn="l" defTabSz="457089"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6899" indent="-228546" algn="l" defTabSz="457089"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3988" indent="-228546" algn="l" defTabSz="457089" rtl="0" eaLnBrk="1" latinLnBrk="0" hangingPunct="1">
        <a:spcBef>
          <a:spcPct val="20000"/>
        </a:spcBef>
        <a:buFont typeface="Arial"/>
        <a:buChar char="•"/>
        <a:defRPr sz="2000" kern="1200">
          <a:solidFill>
            <a:schemeClr val="tx1"/>
          </a:solidFill>
          <a:latin typeface="+mn-lt"/>
          <a:ea typeface="+mn-ea"/>
          <a:cs typeface="+mn-cs"/>
        </a:defRPr>
      </a:lvl6pPr>
      <a:lvl7pPr marL="2971077" indent="-228546" algn="l" defTabSz="457089" rtl="0" eaLnBrk="1" latinLnBrk="0" hangingPunct="1">
        <a:spcBef>
          <a:spcPct val="20000"/>
        </a:spcBef>
        <a:buFont typeface="Arial"/>
        <a:buChar char="•"/>
        <a:defRPr sz="2000" kern="1200">
          <a:solidFill>
            <a:schemeClr val="tx1"/>
          </a:solidFill>
          <a:latin typeface="+mn-lt"/>
          <a:ea typeface="+mn-ea"/>
          <a:cs typeface="+mn-cs"/>
        </a:defRPr>
      </a:lvl7pPr>
      <a:lvl8pPr marL="3428167" indent="-228546" algn="l" defTabSz="457089" rtl="0" eaLnBrk="1" latinLnBrk="0" hangingPunct="1">
        <a:spcBef>
          <a:spcPct val="20000"/>
        </a:spcBef>
        <a:buFont typeface="Arial"/>
        <a:buChar char="•"/>
        <a:defRPr sz="2000" kern="1200">
          <a:solidFill>
            <a:schemeClr val="tx1"/>
          </a:solidFill>
          <a:latin typeface="+mn-lt"/>
          <a:ea typeface="+mn-ea"/>
          <a:cs typeface="+mn-cs"/>
        </a:defRPr>
      </a:lvl8pPr>
      <a:lvl9pPr marL="3885254" indent="-228546" algn="l" defTabSz="4570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89" rtl="0" eaLnBrk="1" latinLnBrk="0" hangingPunct="1">
        <a:defRPr sz="1700" kern="1200">
          <a:solidFill>
            <a:schemeClr val="tx1"/>
          </a:solidFill>
          <a:latin typeface="+mn-lt"/>
          <a:ea typeface="+mn-ea"/>
          <a:cs typeface="+mn-cs"/>
        </a:defRPr>
      </a:lvl1pPr>
      <a:lvl2pPr marL="457089" algn="l" defTabSz="457089" rtl="0" eaLnBrk="1" latinLnBrk="0" hangingPunct="1">
        <a:defRPr sz="1700" kern="1200">
          <a:solidFill>
            <a:schemeClr val="tx1"/>
          </a:solidFill>
          <a:latin typeface="+mn-lt"/>
          <a:ea typeface="+mn-ea"/>
          <a:cs typeface="+mn-cs"/>
        </a:defRPr>
      </a:lvl2pPr>
      <a:lvl3pPr marL="914179" algn="l" defTabSz="457089" rtl="0" eaLnBrk="1" latinLnBrk="0" hangingPunct="1">
        <a:defRPr sz="1700" kern="1200">
          <a:solidFill>
            <a:schemeClr val="tx1"/>
          </a:solidFill>
          <a:latin typeface="+mn-lt"/>
          <a:ea typeface="+mn-ea"/>
          <a:cs typeface="+mn-cs"/>
        </a:defRPr>
      </a:lvl3pPr>
      <a:lvl4pPr marL="1371266" algn="l" defTabSz="457089" rtl="0" eaLnBrk="1" latinLnBrk="0" hangingPunct="1">
        <a:defRPr sz="1700" kern="1200">
          <a:solidFill>
            <a:schemeClr val="tx1"/>
          </a:solidFill>
          <a:latin typeface="+mn-lt"/>
          <a:ea typeface="+mn-ea"/>
          <a:cs typeface="+mn-cs"/>
        </a:defRPr>
      </a:lvl4pPr>
      <a:lvl5pPr marL="1828354" algn="l" defTabSz="457089" rtl="0" eaLnBrk="1" latinLnBrk="0" hangingPunct="1">
        <a:defRPr sz="1700" kern="1200">
          <a:solidFill>
            <a:schemeClr val="tx1"/>
          </a:solidFill>
          <a:latin typeface="+mn-lt"/>
          <a:ea typeface="+mn-ea"/>
          <a:cs typeface="+mn-cs"/>
        </a:defRPr>
      </a:lvl5pPr>
      <a:lvl6pPr marL="2285441" algn="l" defTabSz="457089" rtl="0" eaLnBrk="1" latinLnBrk="0" hangingPunct="1">
        <a:defRPr sz="1700" kern="1200">
          <a:solidFill>
            <a:schemeClr val="tx1"/>
          </a:solidFill>
          <a:latin typeface="+mn-lt"/>
          <a:ea typeface="+mn-ea"/>
          <a:cs typeface="+mn-cs"/>
        </a:defRPr>
      </a:lvl6pPr>
      <a:lvl7pPr marL="2742534" algn="l" defTabSz="457089" rtl="0" eaLnBrk="1" latinLnBrk="0" hangingPunct="1">
        <a:defRPr sz="1700" kern="1200">
          <a:solidFill>
            <a:schemeClr val="tx1"/>
          </a:solidFill>
          <a:latin typeface="+mn-lt"/>
          <a:ea typeface="+mn-ea"/>
          <a:cs typeface="+mn-cs"/>
        </a:defRPr>
      </a:lvl7pPr>
      <a:lvl8pPr marL="3199622" algn="l" defTabSz="457089" rtl="0" eaLnBrk="1" latinLnBrk="0" hangingPunct="1">
        <a:defRPr sz="1700" kern="1200">
          <a:solidFill>
            <a:schemeClr val="tx1"/>
          </a:solidFill>
          <a:latin typeface="+mn-lt"/>
          <a:ea typeface="+mn-ea"/>
          <a:cs typeface="+mn-cs"/>
        </a:defRPr>
      </a:lvl8pPr>
      <a:lvl9pPr marL="3656709" algn="l" defTabSz="45708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11537" y="365760"/>
            <a:ext cx="8311895" cy="10972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10" name="Text Placeholder 9"/>
          <p:cNvSpPr>
            <a:spLocks noGrp="1"/>
          </p:cNvSpPr>
          <p:nvPr>
            <p:ph type="body" idx="1"/>
          </p:nvPr>
        </p:nvSpPr>
        <p:spPr>
          <a:xfrm>
            <a:off x="411537" y="1545336"/>
            <a:ext cx="8311895" cy="3383280"/>
          </a:xfrm>
          <a:prstGeom prst="rect">
            <a:avLst/>
          </a:prstGeom>
        </p:spPr>
        <p:txBody>
          <a:bodyPr vert="horz" lIns="0" tIns="0" rIns="0" bIns="0" rtlCol="0">
            <a:noAutofit/>
          </a:bodyPr>
          <a:lstStyle/>
          <a:p>
            <a:pPr lvl="0"/>
            <a:r>
              <a:rPr lang="en-US" dirty="0"/>
              <a:t>Click to edit Master text styles</a:t>
            </a:r>
          </a:p>
          <a:p>
            <a:pPr lvl="1"/>
            <a:r>
              <a:rPr lang="en-US" dirty="0"/>
              <a:t>First level bullet </a:t>
            </a:r>
          </a:p>
          <a:p>
            <a:pPr lvl="2"/>
            <a:r>
              <a:rPr lang="en-US" dirty="0"/>
              <a:t>Second level bullet</a:t>
            </a:r>
          </a:p>
          <a:p>
            <a:pPr lvl="3"/>
            <a:r>
              <a:rPr lang="en-US" dirty="0"/>
              <a:t>Third level bullet</a:t>
            </a:r>
          </a:p>
        </p:txBody>
      </p:sp>
      <p:pic>
        <p:nvPicPr>
          <p:cNvPr id="7" name="Picture 6" descr="Monogram_blue_s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9" name="Date Placeholder 4"/>
          <p:cNvSpPr>
            <a:spLocks noGrp="1"/>
          </p:cNvSpPr>
          <p:nvPr>
            <p:ph type="dt" sz="half" idx="2"/>
          </p:nvPr>
        </p:nvSpPr>
        <p:spPr>
          <a:xfrm>
            <a:off x="2386633" y="6355080"/>
            <a:ext cx="3529583" cy="256032"/>
          </a:xfrm>
          <a:prstGeom prst="rect">
            <a:avLst/>
          </a:prstGeom>
        </p:spPr>
        <p:txBody>
          <a:bodyPr lIns="91186" tIns="45595" rIns="91186" bIns="45595"/>
          <a:lstStyle>
            <a:lvl1pPr>
              <a:defRPr sz="900"/>
            </a:lvl1pPr>
          </a:lstStyle>
          <a:p>
            <a:pPr defTabSz="455971" eaLnBrk="1" fontAlgn="auto" hangingPunct="1">
              <a:spcBef>
                <a:spcPts val="0"/>
              </a:spcBef>
              <a:spcAft>
                <a:spcPts val="0"/>
              </a:spcAft>
            </a:pPr>
            <a:r>
              <a:rPr lang="en-US">
                <a:solidFill>
                  <a:srgbClr val="454545"/>
                </a:solidFill>
                <a:latin typeface="GE Inspira Pitch"/>
              </a:rPr>
              <a:t>Title or Job Number | XX Month 201X</a:t>
            </a:r>
            <a:endParaRPr lang="en-US" dirty="0">
              <a:solidFill>
                <a:srgbClr val="454545"/>
              </a:solidFill>
              <a:latin typeface="GE Inspira Pitch"/>
            </a:endParaRPr>
          </a:p>
        </p:txBody>
      </p:sp>
      <p:sp>
        <p:nvSpPr>
          <p:cNvPr id="11" name="Slide Number Placeholder 3"/>
          <p:cNvSpPr>
            <a:spLocks noGrp="1"/>
          </p:cNvSpPr>
          <p:nvPr>
            <p:ph type="sldNum" sz="quarter" idx="4"/>
          </p:nvPr>
        </p:nvSpPr>
        <p:spPr>
          <a:xfrm>
            <a:off x="8338144" y="6373368"/>
            <a:ext cx="376145" cy="420624"/>
          </a:xfrm>
          <a:prstGeom prst="rect">
            <a:avLst/>
          </a:prstGeom>
        </p:spPr>
        <p:txBody>
          <a:bodyPr lIns="91186" tIns="45595" rIns="91186" bIns="45595"/>
          <a:lstStyle>
            <a:lvl1pPr>
              <a:defRPr sz="900"/>
            </a:lvl1pPr>
          </a:lstStyle>
          <a:p>
            <a:pPr algn="r" defTabSz="455971" eaLnBrk="1" fontAlgn="auto" hangingPunct="1">
              <a:spcBef>
                <a:spcPts val="0"/>
              </a:spcBef>
              <a:spcAft>
                <a:spcPts val="0"/>
              </a:spcAft>
            </a:pPr>
            <a:fld id="{BFDC49DC-4C59-0B46-B4E4-08C86B3978D0}" type="slidenum">
              <a:rPr lang="en-US" smtClean="0">
                <a:solidFill>
                  <a:srgbClr val="454545"/>
                </a:solidFill>
                <a:latin typeface="GE Inspira Pitch"/>
              </a:rPr>
              <a:pPr algn="r" defTabSz="455971" eaLnBrk="1" fontAlgn="auto" hangingPunct="1">
                <a:spcBef>
                  <a:spcPts val="0"/>
                </a:spcBef>
                <a:spcAft>
                  <a:spcPts val="0"/>
                </a:spcAft>
              </a:pPr>
              <a:t>‹#›</a:t>
            </a:fld>
            <a:endParaRPr lang="en-US" dirty="0">
              <a:solidFill>
                <a:srgbClr val="454545"/>
              </a:solidFill>
              <a:latin typeface="GE Inspira Pitch"/>
            </a:endParaRPr>
          </a:p>
        </p:txBody>
      </p:sp>
    </p:spTree>
    <p:extLst>
      <p:ext uri="{BB962C8B-B14F-4D97-AF65-F5344CB8AC3E}">
        <p14:creationId xmlns:p14="http://schemas.microsoft.com/office/powerpoint/2010/main" val="216221519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Lst>
  <p:hf hdr="0"/>
  <p:txStyles>
    <p:titleStyle>
      <a:lvl1pPr algn="l" defTabSz="455971" rtl="0" eaLnBrk="1" latinLnBrk="0" hangingPunct="1">
        <a:lnSpc>
          <a:spcPct val="90000"/>
        </a:lnSpc>
        <a:spcBef>
          <a:spcPct val="0"/>
        </a:spcBef>
        <a:buNone/>
        <a:defRPr sz="3100" kern="1200">
          <a:solidFill>
            <a:schemeClr val="tx1"/>
          </a:solidFill>
          <a:latin typeface="GE Inspira Pitch"/>
          <a:ea typeface="+mj-ea"/>
          <a:cs typeface="GE Inspira Pitch"/>
        </a:defRPr>
      </a:lvl1pPr>
    </p:titleStyle>
    <p:bodyStyle>
      <a:lvl1pPr marL="0" indent="0" algn="l" defTabSz="455971"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182395" indent="-182395" algn="l" defTabSz="455971"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182395" indent="-182395" algn="l" defTabSz="455971"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455971" indent="-182395" algn="l" defTabSz="455971"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1860" indent="-227999" algn="l" defTabSz="455971"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07828" indent="-227999" algn="l" defTabSz="455971" rtl="0" eaLnBrk="1" latinLnBrk="0" hangingPunct="1">
        <a:spcBef>
          <a:spcPct val="20000"/>
        </a:spcBef>
        <a:buFont typeface="Arial"/>
        <a:buChar char="•"/>
        <a:defRPr sz="2000" kern="1200">
          <a:solidFill>
            <a:schemeClr val="tx1"/>
          </a:solidFill>
          <a:latin typeface="+mn-lt"/>
          <a:ea typeface="+mn-ea"/>
          <a:cs typeface="+mn-cs"/>
        </a:defRPr>
      </a:lvl6pPr>
      <a:lvl7pPr marL="2963800" indent="-227999" algn="l" defTabSz="455971" rtl="0" eaLnBrk="1" latinLnBrk="0" hangingPunct="1">
        <a:spcBef>
          <a:spcPct val="20000"/>
        </a:spcBef>
        <a:buFont typeface="Arial"/>
        <a:buChar char="•"/>
        <a:defRPr sz="2000" kern="1200">
          <a:solidFill>
            <a:schemeClr val="tx1"/>
          </a:solidFill>
          <a:latin typeface="+mn-lt"/>
          <a:ea typeface="+mn-ea"/>
          <a:cs typeface="+mn-cs"/>
        </a:defRPr>
      </a:lvl7pPr>
      <a:lvl8pPr marL="3419771" indent="-227999" algn="l" defTabSz="455971" rtl="0" eaLnBrk="1" latinLnBrk="0" hangingPunct="1">
        <a:spcBef>
          <a:spcPct val="20000"/>
        </a:spcBef>
        <a:buFont typeface="Arial"/>
        <a:buChar char="•"/>
        <a:defRPr sz="2000" kern="1200">
          <a:solidFill>
            <a:schemeClr val="tx1"/>
          </a:solidFill>
          <a:latin typeface="+mn-lt"/>
          <a:ea typeface="+mn-ea"/>
          <a:cs typeface="+mn-cs"/>
        </a:defRPr>
      </a:lvl8pPr>
      <a:lvl9pPr marL="3875742" indent="-227999" algn="l" defTabSz="45597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5971" rtl="0" eaLnBrk="1" latinLnBrk="0" hangingPunct="1">
        <a:defRPr sz="1700" kern="1200">
          <a:solidFill>
            <a:schemeClr val="tx1"/>
          </a:solidFill>
          <a:latin typeface="+mn-lt"/>
          <a:ea typeface="+mn-ea"/>
          <a:cs typeface="+mn-cs"/>
        </a:defRPr>
      </a:lvl1pPr>
      <a:lvl2pPr marL="455971" algn="l" defTabSz="455971" rtl="0" eaLnBrk="1" latinLnBrk="0" hangingPunct="1">
        <a:defRPr sz="1700" kern="1200">
          <a:solidFill>
            <a:schemeClr val="tx1"/>
          </a:solidFill>
          <a:latin typeface="+mn-lt"/>
          <a:ea typeface="+mn-ea"/>
          <a:cs typeface="+mn-cs"/>
        </a:defRPr>
      </a:lvl2pPr>
      <a:lvl3pPr marL="911944" algn="l" defTabSz="455971" rtl="0" eaLnBrk="1" latinLnBrk="0" hangingPunct="1">
        <a:defRPr sz="1700" kern="1200">
          <a:solidFill>
            <a:schemeClr val="tx1"/>
          </a:solidFill>
          <a:latin typeface="+mn-lt"/>
          <a:ea typeface="+mn-ea"/>
          <a:cs typeface="+mn-cs"/>
        </a:defRPr>
      </a:lvl3pPr>
      <a:lvl4pPr marL="1367918" algn="l" defTabSz="455971" rtl="0" eaLnBrk="1" latinLnBrk="0" hangingPunct="1">
        <a:defRPr sz="1700" kern="1200">
          <a:solidFill>
            <a:schemeClr val="tx1"/>
          </a:solidFill>
          <a:latin typeface="+mn-lt"/>
          <a:ea typeface="+mn-ea"/>
          <a:cs typeface="+mn-cs"/>
        </a:defRPr>
      </a:lvl4pPr>
      <a:lvl5pPr marL="1823871" algn="l" defTabSz="455971" rtl="0" eaLnBrk="1" latinLnBrk="0" hangingPunct="1">
        <a:defRPr sz="1700" kern="1200">
          <a:solidFill>
            <a:schemeClr val="tx1"/>
          </a:solidFill>
          <a:latin typeface="+mn-lt"/>
          <a:ea typeface="+mn-ea"/>
          <a:cs typeface="+mn-cs"/>
        </a:defRPr>
      </a:lvl5pPr>
      <a:lvl6pPr marL="2279839" algn="l" defTabSz="455971" rtl="0" eaLnBrk="1" latinLnBrk="0" hangingPunct="1">
        <a:defRPr sz="1700" kern="1200">
          <a:solidFill>
            <a:schemeClr val="tx1"/>
          </a:solidFill>
          <a:latin typeface="+mn-lt"/>
          <a:ea typeface="+mn-ea"/>
          <a:cs typeface="+mn-cs"/>
        </a:defRPr>
      </a:lvl6pPr>
      <a:lvl7pPr marL="2735823" algn="l" defTabSz="455971" rtl="0" eaLnBrk="1" latinLnBrk="0" hangingPunct="1">
        <a:defRPr sz="1700" kern="1200">
          <a:solidFill>
            <a:schemeClr val="tx1"/>
          </a:solidFill>
          <a:latin typeface="+mn-lt"/>
          <a:ea typeface="+mn-ea"/>
          <a:cs typeface="+mn-cs"/>
        </a:defRPr>
      </a:lvl7pPr>
      <a:lvl8pPr marL="3191787" algn="l" defTabSz="455971" rtl="0" eaLnBrk="1" latinLnBrk="0" hangingPunct="1">
        <a:defRPr sz="1700" kern="1200">
          <a:solidFill>
            <a:schemeClr val="tx1"/>
          </a:solidFill>
          <a:latin typeface="+mn-lt"/>
          <a:ea typeface="+mn-ea"/>
          <a:cs typeface="+mn-cs"/>
        </a:defRPr>
      </a:lvl8pPr>
      <a:lvl9pPr marL="3647739" algn="l" defTabSz="455971"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11483" y="365766"/>
            <a:ext cx="8311895" cy="785294"/>
          </a:xfrm>
          <a:prstGeom prst="rect">
            <a:avLst/>
          </a:prstGeom>
        </p:spPr>
        <p:txBody>
          <a:bodyPr vert="horz" lIns="0" tIns="0" rIns="0" bIns="0" rtlCol="0" anchor="t" anchorCtr="0">
            <a:noAutofit/>
          </a:bodyPr>
          <a:lstStyle/>
          <a:p>
            <a:r>
              <a:rPr lang="en-US" dirty="0"/>
              <a:t>Click to edit Master title style</a:t>
            </a:r>
          </a:p>
        </p:txBody>
      </p:sp>
      <p:sp>
        <p:nvSpPr>
          <p:cNvPr id="10" name="Text Placeholder 9"/>
          <p:cNvSpPr>
            <a:spLocks noGrp="1"/>
          </p:cNvSpPr>
          <p:nvPr>
            <p:ph type="body" idx="1"/>
          </p:nvPr>
        </p:nvSpPr>
        <p:spPr>
          <a:xfrm>
            <a:off x="411483" y="1151054"/>
            <a:ext cx="8311895" cy="3383280"/>
          </a:xfrm>
          <a:prstGeom prst="rect">
            <a:avLst/>
          </a:prstGeom>
        </p:spPr>
        <p:txBody>
          <a:bodyPr vert="horz" lIns="0" tIns="0" rIns="0" bIns="0" rtlCol="0">
            <a:noAutofit/>
          </a:bodyPr>
          <a:lstStyle/>
          <a:p>
            <a:pPr lvl="0"/>
            <a:r>
              <a:rPr lang="en-US" dirty="0"/>
              <a:t>Click to edit Master text styles</a:t>
            </a:r>
          </a:p>
          <a:p>
            <a:pPr lvl="1"/>
            <a:r>
              <a:rPr lang="en-US" dirty="0"/>
              <a:t>First level bullet </a:t>
            </a:r>
          </a:p>
          <a:p>
            <a:pPr lvl="2"/>
            <a:r>
              <a:rPr lang="en-US" dirty="0"/>
              <a:t>Second level bullet</a:t>
            </a:r>
          </a:p>
          <a:p>
            <a:pPr lvl="3"/>
            <a:r>
              <a:rPr lang="en-US" dirty="0"/>
              <a:t>Third level bullet</a:t>
            </a:r>
          </a:p>
        </p:txBody>
      </p:sp>
      <p:pic>
        <p:nvPicPr>
          <p:cNvPr id="7" name="Picture 6" descr="Monogram_blue_sm.png"/>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6" name="Date Placeholder 1" descr="CONFIDENTIAL_TAG_0xFFEE"/>
          <p:cNvSpPr txBox="1">
            <a:spLocks/>
          </p:cNvSpPr>
          <p:nvPr/>
        </p:nvSpPr>
        <p:spPr>
          <a:xfrm>
            <a:off x="1976855" y="6416618"/>
            <a:ext cx="5464956" cy="369952"/>
          </a:xfrm>
          <a:prstGeom prst="rect">
            <a:avLst/>
          </a:prstGeom>
          <a:noFill/>
          <a:ln w="9525">
            <a:noFill/>
            <a:miter lim="800000"/>
            <a:headEnd/>
            <a:tailEnd/>
          </a:ln>
        </p:spPr>
        <p:txBody>
          <a:bodyPr wrap="square" lIns="92053" tIns="46027" rIns="92053" bIns="46027">
            <a:spAutoFit/>
          </a:bodyPr>
          <a:lstStyle>
            <a:defPPr>
              <a:defRPr lang="en-US"/>
            </a:defPPr>
            <a:lvl1pPr>
              <a:defRPr sz="800">
                <a:solidFill>
                  <a:srgbClr val="1E4191"/>
                </a:solidFill>
              </a:defRPr>
            </a:lvl1pPr>
          </a:lstStyle>
          <a:p>
            <a:pPr algn="ctr" defTabSz="457144" eaLnBrk="1" fontAlgn="auto" hangingPunct="1">
              <a:spcBef>
                <a:spcPts val="0"/>
              </a:spcBef>
              <a:spcAft>
                <a:spcPts val="0"/>
              </a:spcAft>
              <a:defRPr/>
            </a:pPr>
            <a:r>
              <a:rPr lang="en-GB" b="1" dirty="0">
                <a:solidFill>
                  <a:srgbClr val="454545"/>
                </a:solidFill>
                <a:latin typeface="GE Inspira Pitch"/>
              </a:rPr>
              <a:t>GE Confidential </a:t>
            </a:r>
            <a:r>
              <a:rPr lang="en-GB" dirty="0">
                <a:solidFill>
                  <a:srgbClr val="454545"/>
                </a:solidFill>
                <a:latin typeface="GE Inspira Pitch"/>
              </a:rPr>
              <a:t>- </a:t>
            </a:r>
            <a:r>
              <a:rPr lang="en-US" dirty="0">
                <a:solidFill>
                  <a:srgbClr val="454545"/>
                </a:solidFill>
                <a:latin typeface="GE Inspira Pitch"/>
              </a:rPr>
              <a:t>Distribution authorized to individuals with need to know only.</a:t>
            </a:r>
          </a:p>
          <a:p>
            <a:pPr algn="ctr" defTabSz="457144" eaLnBrk="1" fontAlgn="auto" hangingPunct="1">
              <a:spcBef>
                <a:spcPts val="0"/>
              </a:spcBef>
              <a:spcAft>
                <a:spcPts val="0"/>
              </a:spcAft>
              <a:defRPr/>
            </a:pPr>
            <a:r>
              <a:rPr lang="en-US" sz="1000" dirty="0">
                <a:solidFill>
                  <a:srgbClr val="454545"/>
                </a:solidFill>
                <a:latin typeface="GE Inspira Pitch"/>
              </a:rPr>
              <a:t>© 2014 General Electric Company - All rights reserved</a:t>
            </a:r>
          </a:p>
        </p:txBody>
      </p:sp>
      <p:sp>
        <p:nvSpPr>
          <p:cNvPr id="9" name="Text Box 18"/>
          <p:cNvSpPr txBox="1">
            <a:spLocks noChangeArrowheads="1"/>
          </p:cNvSpPr>
          <p:nvPr/>
        </p:nvSpPr>
        <p:spPr bwMode="auto">
          <a:xfrm>
            <a:off x="8181469" y="6351643"/>
            <a:ext cx="548641" cy="1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457144" eaLnBrk="1" fontAlgn="auto" hangingPunct="1">
              <a:spcBef>
                <a:spcPts val="0"/>
              </a:spcBef>
              <a:spcAft>
                <a:spcPts val="0"/>
              </a:spcAft>
            </a:pPr>
            <a:fld id="{95990F28-EF56-40AF-B6C1-2CF755EA3890}" type="slidenum">
              <a:rPr lang="en-US" sz="900">
                <a:solidFill>
                  <a:srgbClr val="454545"/>
                </a:solidFill>
                <a:latin typeface="GE Inspira Pitch"/>
              </a:rPr>
              <a:pPr algn="r" defTabSz="457144" eaLnBrk="1" fontAlgn="auto" hangingPunct="1">
                <a:spcBef>
                  <a:spcPts val="0"/>
                </a:spcBef>
                <a:spcAft>
                  <a:spcPts val="0"/>
                </a:spcAft>
              </a:pPr>
              <a:t>‹#›</a:t>
            </a:fld>
            <a:r>
              <a:rPr lang="en-US" sz="900" dirty="0">
                <a:solidFill>
                  <a:srgbClr val="454545"/>
                </a:solidFill>
                <a:latin typeface="GE Inspira Pitch"/>
              </a:rPr>
              <a:t> </a:t>
            </a:r>
          </a:p>
        </p:txBody>
      </p:sp>
    </p:spTree>
    <p:extLst>
      <p:ext uri="{BB962C8B-B14F-4D97-AF65-F5344CB8AC3E}">
        <p14:creationId xmlns:p14="http://schemas.microsoft.com/office/powerpoint/2010/main" val="32522142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Lst>
  <p:hf hdr="0"/>
  <p:txStyles>
    <p:titleStyle>
      <a:lvl1pPr algn="l" defTabSz="457144" rtl="0" eaLnBrk="1" latinLnBrk="0" hangingPunct="1">
        <a:lnSpc>
          <a:spcPct val="90000"/>
        </a:lnSpc>
        <a:spcBef>
          <a:spcPct val="0"/>
        </a:spcBef>
        <a:buNone/>
        <a:defRPr sz="3200" kern="1200">
          <a:solidFill>
            <a:schemeClr val="tx1"/>
          </a:solidFill>
          <a:latin typeface="GE Inspira Pitch"/>
          <a:ea typeface="+mj-ea"/>
          <a:cs typeface="GE Inspira Pitch"/>
        </a:defRPr>
      </a:lvl1pPr>
    </p:titleStyle>
    <p:body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4" rtl="0" eaLnBrk="1" latinLnBrk="0" hangingPunct="1">
        <a:defRPr sz="1700" kern="1200">
          <a:solidFill>
            <a:schemeClr val="tx1"/>
          </a:solidFill>
          <a:latin typeface="+mn-lt"/>
          <a:ea typeface="+mn-ea"/>
          <a:cs typeface="+mn-cs"/>
        </a:defRPr>
      </a:lvl1pPr>
      <a:lvl2pPr marL="457144" algn="l" defTabSz="457144" rtl="0" eaLnBrk="1" latinLnBrk="0" hangingPunct="1">
        <a:defRPr sz="1700" kern="1200">
          <a:solidFill>
            <a:schemeClr val="tx1"/>
          </a:solidFill>
          <a:latin typeface="+mn-lt"/>
          <a:ea typeface="+mn-ea"/>
          <a:cs typeface="+mn-cs"/>
        </a:defRPr>
      </a:lvl2pPr>
      <a:lvl3pPr marL="914289" algn="l" defTabSz="457144" rtl="0" eaLnBrk="1" latinLnBrk="0" hangingPunct="1">
        <a:defRPr sz="1700" kern="1200">
          <a:solidFill>
            <a:schemeClr val="tx1"/>
          </a:solidFill>
          <a:latin typeface="+mn-lt"/>
          <a:ea typeface="+mn-ea"/>
          <a:cs typeface="+mn-cs"/>
        </a:defRPr>
      </a:lvl3pPr>
      <a:lvl4pPr marL="1371432" algn="l" defTabSz="457144" rtl="0" eaLnBrk="1" latinLnBrk="0" hangingPunct="1">
        <a:defRPr sz="1700" kern="1200">
          <a:solidFill>
            <a:schemeClr val="tx1"/>
          </a:solidFill>
          <a:latin typeface="+mn-lt"/>
          <a:ea typeface="+mn-ea"/>
          <a:cs typeface="+mn-cs"/>
        </a:defRPr>
      </a:lvl4pPr>
      <a:lvl5pPr marL="1828577" algn="l" defTabSz="457144" rtl="0" eaLnBrk="1" latinLnBrk="0" hangingPunct="1">
        <a:defRPr sz="1700" kern="1200">
          <a:solidFill>
            <a:schemeClr val="tx1"/>
          </a:solidFill>
          <a:latin typeface="+mn-lt"/>
          <a:ea typeface="+mn-ea"/>
          <a:cs typeface="+mn-cs"/>
        </a:defRPr>
      </a:lvl5pPr>
      <a:lvl6pPr marL="2285721" algn="l" defTabSz="457144" rtl="0" eaLnBrk="1" latinLnBrk="0" hangingPunct="1">
        <a:defRPr sz="1700" kern="1200">
          <a:solidFill>
            <a:schemeClr val="tx1"/>
          </a:solidFill>
          <a:latin typeface="+mn-lt"/>
          <a:ea typeface="+mn-ea"/>
          <a:cs typeface="+mn-cs"/>
        </a:defRPr>
      </a:lvl6pPr>
      <a:lvl7pPr marL="2742867" algn="l" defTabSz="457144" rtl="0" eaLnBrk="1" latinLnBrk="0" hangingPunct="1">
        <a:defRPr sz="1700" kern="1200">
          <a:solidFill>
            <a:schemeClr val="tx1"/>
          </a:solidFill>
          <a:latin typeface="+mn-lt"/>
          <a:ea typeface="+mn-ea"/>
          <a:cs typeface="+mn-cs"/>
        </a:defRPr>
      </a:lvl7pPr>
      <a:lvl8pPr marL="3200011" algn="l" defTabSz="457144" rtl="0" eaLnBrk="1" latinLnBrk="0" hangingPunct="1">
        <a:defRPr sz="1700" kern="1200">
          <a:solidFill>
            <a:schemeClr val="tx1"/>
          </a:solidFill>
          <a:latin typeface="+mn-lt"/>
          <a:ea typeface="+mn-ea"/>
          <a:cs typeface="+mn-cs"/>
        </a:defRPr>
      </a:lvl8pPr>
      <a:lvl9pPr marL="3657155" algn="l" defTabSz="45714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551747"/>
            <a:ext cx="8352156" cy="102100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81000" y="1630680"/>
            <a:ext cx="8350250" cy="44376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56930" y="6343404"/>
            <a:ext cx="274320" cy="135890"/>
          </a:xfrm>
          <a:prstGeom prst="rect">
            <a:avLst/>
          </a:prstGeom>
        </p:spPr>
        <p:txBody>
          <a:bodyPr vert="horz" lIns="0" tIns="0" rIns="0" bIns="0" rtlCol="0" anchor="t" anchorCtr="0"/>
          <a:lstStyle>
            <a:lvl1pPr algn="r">
              <a:defRPr sz="900">
                <a:solidFill>
                  <a:srgbClr val="898989"/>
                </a:solidFill>
                <a:latin typeface="+mn-lt"/>
              </a:defRPr>
            </a:lvl1pPr>
          </a:lstStyle>
          <a:p>
            <a:fld id="{0D558541-60C9-42A2-8392-FF12533A6B7A}" type="slidenum">
              <a:rPr lang="en-US" smtClean="0"/>
              <a:pPr/>
              <a:t>‹#›</a:t>
            </a:fld>
            <a:endParaRPr lang="en-US" dirty="0"/>
          </a:p>
        </p:txBody>
      </p:sp>
      <p:pic>
        <p:nvPicPr>
          <p:cNvPr id="12" name="Picture 11"/>
          <p:cNvPicPr>
            <a:picLocks noChangeAspect="1"/>
          </p:cNvPicPr>
          <p:nvPr/>
        </p:nvPicPr>
        <p:blipFill rotWithShape="1">
          <a:blip r:embed="rId37" cstate="print">
            <a:extLst>
              <a:ext uri="{28A0092B-C50C-407E-A947-70E740481C1C}">
                <a14:useLocalDpi xmlns:a14="http://schemas.microsoft.com/office/drawing/2010/main"/>
              </a:ext>
            </a:extLst>
          </a:blip>
          <a:srcRect l="3861" t="3741" r="3511" b="3000"/>
          <a:stretch/>
        </p:blipFill>
        <p:spPr>
          <a:xfrm>
            <a:off x="396954" y="6206558"/>
            <a:ext cx="491013" cy="483734"/>
          </a:xfrm>
          <a:prstGeom prst="rect">
            <a:avLst/>
          </a:prstGeom>
        </p:spPr>
      </p:pic>
    </p:spTree>
    <p:extLst>
      <p:ext uri="{BB962C8B-B14F-4D97-AF65-F5344CB8AC3E}">
        <p14:creationId xmlns:p14="http://schemas.microsoft.com/office/powerpoint/2010/main" val="3831866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Lst>
  <p:hf hdr="0" ftr="0"/>
  <p:txStyles>
    <p:titleStyle>
      <a:lvl1pPr algn="l" defTabSz="914400" rtl="0" eaLnBrk="1" latinLnBrk="0" hangingPunct="1">
        <a:lnSpc>
          <a:spcPct val="90000"/>
        </a:lnSpc>
        <a:spcBef>
          <a:spcPct val="0"/>
        </a:spcBef>
        <a:buNone/>
        <a:defRPr sz="3200" kern="1200" spc="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tx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tx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tx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11480" y="365760"/>
            <a:ext cx="8311896" cy="10972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10" name="Text Placeholder 9"/>
          <p:cNvSpPr>
            <a:spLocks noGrp="1"/>
          </p:cNvSpPr>
          <p:nvPr>
            <p:ph type="body" idx="1"/>
          </p:nvPr>
        </p:nvSpPr>
        <p:spPr>
          <a:xfrm>
            <a:off x="411480" y="1545336"/>
            <a:ext cx="8311896" cy="3383280"/>
          </a:xfrm>
          <a:prstGeom prst="rect">
            <a:avLst/>
          </a:prstGeom>
        </p:spPr>
        <p:txBody>
          <a:bodyPr vert="horz" lIns="0" tIns="0" rIns="0" bIns="0" rtlCol="0">
            <a:noAutofit/>
          </a:bodyPr>
          <a:lstStyle/>
          <a:p>
            <a:pPr lvl="0"/>
            <a:r>
              <a:rPr lang="en-US" dirty="0"/>
              <a:t>Click to edit Master text styles</a:t>
            </a:r>
          </a:p>
          <a:p>
            <a:pPr lvl="1"/>
            <a:r>
              <a:rPr lang="en-US" dirty="0"/>
              <a:t>First level bullet </a:t>
            </a:r>
          </a:p>
          <a:p>
            <a:pPr lvl="2"/>
            <a:r>
              <a:rPr lang="en-US" dirty="0"/>
              <a:t>Second level bullet</a:t>
            </a:r>
          </a:p>
          <a:p>
            <a:pPr lvl="3"/>
            <a:r>
              <a:rPr lang="en-US" dirty="0"/>
              <a:t>Third level bullet</a:t>
            </a:r>
          </a:p>
        </p:txBody>
      </p:sp>
      <p:pic>
        <p:nvPicPr>
          <p:cNvPr id="7" name="Picture 6" descr="Monogram_blue_s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480" y="6217920"/>
            <a:ext cx="457200" cy="457200"/>
          </a:xfrm>
          <a:prstGeom prst="rect">
            <a:avLst/>
          </a:prstGeom>
        </p:spPr>
      </p:pic>
      <p:sp>
        <p:nvSpPr>
          <p:cNvPr id="12" name="Text Box 5" descr="Text Box 5"/>
          <p:cNvSpPr txBox="1">
            <a:spLocks noChangeArrowheads="1"/>
          </p:cNvSpPr>
          <p:nvPr userDrawn="1"/>
        </p:nvSpPr>
        <p:spPr bwMode="auto">
          <a:xfrm>
            <a:off x="5426075" y="6348618"/>
            <a:ext cx="3471863" cy="4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E Inspira Pitch" pitchFamily="34" charset="0"/>
              </a:defRPr>
            </a:lvl1pPr>
            <a:lvl2pPr marL="742950" indent="-285750">
              <a:defRPr sz="3200">
                <a:solidFill>
                  <a:schemeClr val="tx1"/>
                </a:solidFill>
                <a:latin typeface="GE Inspira Pitch" pitchFamily="34" charset="0"/>
              </a:defRPr>
            </a:lvl2pPr>
            <a:lvl3pPr marL="1143000" indent="-228600">
              <a:defRPr sz="3200">
                <a:solidFill>
                  <a:schemeClr val="tx1"/>
                </a:solidFill>
                <a:latin typeface="GE Inspira Pitch" pitchFamily="34" charset="0"/>
              </a:defRPr>
            </a:lvl3pPr>
            <a:lvl4pPr marL="1600200" indent="-228600">
              <a:defRPr sz="3200">
                <a:solidFill>
                  <a:schemeClr val="tx1"/>
                </a:solidFill>
                <a:latin typeface="GE Inspira Pitch" pitchFamily="34" charset="0"/>
              </a:defRPr>
            </a:lvl4pPr>
            <a:lvl5pPr marL="2057400" indent="-228600">
              <a:defRPr sz="3200">
                <a:solidFill>
                  <a:schemeClr val="tx1"/>
                </a:solidFill>
                <a:latin typeface="GE Inspira Pitch"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defRPr>
            </a:lvl9pPr>
          </a:lstStyle>
          <a:p>
            <a:pPr algn="r" defTabSz="914400" eaLnBrk="0" fontAlgn="base" hangingPunct="0">
              <a:lnSpc>
                <a:spcPct val="90000"/>
              </a:lnSpc>
              <a:spcBef>
                <a:spcPct val="0"/>
              </a:spcBef>
              <a:spcAft>
                <a:spcPct val="0"/>
              </a:spcAft>
              <a:defRPr/>
            </a:pPr>
            <a:fld id="{5F1EE453-E976-4EDA-91CA-27061F96292E}" type="slidenum">
              <a:rPr lang="en-US" sz="900" smtClean="0">
                <a:solidFill>
                  <a:srgbClr val="1E4191"/>
                </a:solidFill>
              </a:rPr>
              <a:pPr algn="r" defTabSz="914400" eaLnBrk="0" fontAlgn="base" hangingPunct="0">
                <a:lnSpc>
                  <a:spcPct val="90000"/>
                </a:lnSpc>
                <a:spcBef>
                  <a:spcPct val="0"/>
                </a:spcBef>
                <a:spcAft>
                  <a:spcPct val="0"/>
                </a:spcAft>
                <a:defRPr/>
              </a:pPr>
              <a:t>‹#›</a:t>
            </a:fld>
            <a:endParaRPr lang="en-US" sz="900" dirty="0">
              <a:solidFill>
                <a:srgbClr val="1E4191"/>
              </a:solidFill>
            </a:endParaRPr>
          </a:p>
          <a:p>
            <a:pPr algn="r" defTabSz="914400" eaLnBrk="0" fontAlgn="base" hangingPunct="0">
              <a:lnSpc>
                <a:spcPct val="90000"/>
              </a:lnSpc>
              <a:spcBef>
                <a:spcPct val="0"/>
              </a:spcBef>
              <a:spcAft>
                <a:spcPct val="0"/>
              </a:spcAft>
              <a:defRPr/>
            </a:pPr>
            <a:r>
              <a:rPr lang="en-US" sz="900" dirty="0">
                <a:solidFill>
                  <a:srgbClr val="1E4191"/>
                </a:solidFill>
              </a:rPr>
              <a:t>Surface</a:t>
            </a:r>
            <a:r>
              <a:rPr lang="en-US" sz="900" baseline="0" dirty="0">
                <a:solidFill>
                  <a:srgbClr val="1E4191"/>
                </a:solidFill>
              </a:rPr>
              <a:t> Talent Review  </a:t>
            </a:r>
            <a:endParaRPr lang="en-US" sz="900" dirty="0">
              <a:solidFill>
                <a:srgbClr val="1E4191"/>
              </a:solidFill>
            </a:endParaRPr>
          </a:p>
          <a:p>
            <a:pPr algn="r" defTabSz="914400" eaLnBrk="0" fontAlgn="base" hangingPunct="0">
              <a:lnSpc>
                <a:spcPct val="90000"/>
              </a:lnSpc>
              <a:spcBef>
                <a:spcPct val="0"/>
              </a:spcBef>
              <a:spcAft>
                <a:spcPct val="0"/>
              </a:spcAft>
              <a:defRPr/>
            </a:pPr>
            <a:r>
              <a:rPr lang="en-US" sz="900" dirty="0">
                <a:solidFill>
                  <a:srgbClr val="1E4191"/>
                </a:solidFill>
              </a:rPr>
              <a:t>11/12/2015</a:t>
            </a:r>
          </a:p>
        </p:txBody>
      </p:sp>
    </p:spTree>
    <p:extLst>
      <p:ext uri="{BB962C8B-B14F-4D97-AF65-F5344CB8AC3E}">
        <p14:creationId xmlns:p14="http://schemas.microsoft.com/office/powerpoint/2010/main" val="324130751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5" r:id="rId6"/>
  </p:sldLayoutIdLst>
  <p:hf sldNum="0" hdr="0" ftr="0"/>
  <p:txStyles>
    <p:titleStyle>
      <a:lvl1pPr algn="l" defTabSz="457200" rtl="0" eaLnBrk="1" latinLnBrk="0" hangingPunct="1">
        <a:lnSpc>
          <a:spcPct val="90000"/>
        </a:lnSpc>
        <a:spcBef>
          <a:spcPct val="0"/>
        </a:spcBef>
        <a:buNone/>
        <a:defRPr sz="3000" kern="1200">
          <a:solidFill>
            <a:schemeClr val="tx1"/>
          </a:solidFill>
          <a:latin typeface="GE Inspira Pitch"/>
          <a:ea typeface="+mj-ea"/>
          <a:cs typeface="GE Inspira Pitch"/>
        </a:defRPr>
      </a:lvl1pPr>
    </p:titleStyle>
    <p:bodyStyle>
      <a:lvl1pPr marL="0" indent="0" algn="l" defTabSz="457200"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182880" indent="-182880" algn="l" defTabSz="457200"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182880" indent="-182880" algn="l" defTabSz="457200" rtl="0" eaLnBrk="1" latinLnBrk="0" hangingPunct="1">
        <a:lnSpc>
          <a:spcPct val="100000"/>
        </a:lnSpc>
        <a:spcBef>
          <a:spcPts val="600"/>
        </a:spcBef>
        <a:buFont typeface="Lucida Grande"/>
        <a:buChar char="–"/>
        <a:defRPr sz="2150" kern="1200">
          <a:solidFill>
            <a:schemeClr val="tx1"/>
          </a:solidFill>
          <a:latin typeface="GE Inspira Pitch"/>
          <a:ea typeface="+mn-ea"/>
          <a:cs typeface="GE Inspira Pitch"/>
        </a:defRPr>
      </a:lvl3pPr>
      <a:lvl4pPr marL="457200" indent="-182880" algn="l" defTabSz="457200" rtl="0" eaLnBrk="1" latinLnBrk="0" hangingPunct="1">
        <a:lnSpc>
          <a:spcPct val="100000"/>
        </a:lnSpc>
        <a:spcBef>
          <a:spcPts val="600"/>
        </a:spcBef>
        <a:buFont typeface="Arial"/>
        <a:buChar char="•"/>
        <a:defRPr sz="2150" kern="1200">
          <a:solidFill>
            <a:schemeClr val="tx1"/>
          </a:solidFill>
          <a:latin typeface="GE Inspira Pitch"/>
          <a:ea typeface="+mn-ea"/>
          <a:cs typeface="GE Inspira Pitch"/>
        </a:defRPr>
      </a:lvl4pPr>
      <a:lvl5pPr marL="2057400" indent="-228600" algn="l" defTabSz="457200" rtl="0" eaLnBrk="1" latinLnBrk="0" hangingPunct="1">
        <a:spcBef>
          <a:spcPct val="20000"/>
        </a:spcBef>
        <a:buFont typeface="Arial"/>
        <a:buChar char="»"/>
        <a:defRPr sz="3000" kern="1200">
          <a:solidFill>
            <a:schemeClr val="tx1"/>
          </a:solidFill>
          <a:latin typeface="GE Inspira Pitch"/>
          <a:ea typeface="+mn-ea"/>
          <a:cs typeface="GE Inspira Pitch"/>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865299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75.xml"/><Relationship Id="rId4" Type="http://schemas.openxmlformats.org/officeDocument/2006/relationships/hyperlink" Target="../../../GE/Pro/Capstone/3D/Deliver/demo/demo.ex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GE/Pro/Capstone/3D/Deliver/demo/TEST/11.exe"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48.jpeg"/></Relationships>
</file>

<file path=ppt/slides/_rels/slide2.xml.rels><?xml version="1.0" encoding="UTF-8" standalone="yes"?>
<Relationships xmlns="http://schemas.openxmlformats.org/package/2006/relationships"><Relationship Id="rId3" Type="http://schemas.openxmlformats.org/officeDocument/2006/relationships/hyperlink" Target="../../../GE/Pro/Capstone/3D/Deliver/demo/demo.exe" TargetMode="External"/><Relationship Id="rId2" Type="http://schemas.openxmlformats.org/officeDocument/2006/relationships/notesSlide" Target="../notesSlides/notesSlide1.xml"/><Relationship Id="rId1" Type="http://schemas.openxmlformats.org/officeDocument/2006/relationships/slideLayout" Target="../slideLayouts/slideLayout75.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45.jpeg"/></Relationships>
</file>

<file path=ppt/slides/_rels/slide9.xml.rels><?xml version="1.0" encoding="UTF-8" standalone="yes"?>
<Relationships xmlns="http://schemas.openxmlformats.org/package/2006/relationships"><Relationship Id="rId3" Type="http://schemas.openxmlformats.org/officeDocument/2006/relationships/hyperlink" Target="https://colorlib.com/polygon/gentelella/index.html"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507" y="5605296"/>
            <a:ext cx="2094812" cy="934714"/>
          </a:xfrm>
          <a:prstGeom prst="rect">
            <a:avLst/>
          </a:prstGeom>
        </p:spPr>
        <p:txBody>
          <a:bodyPr wrap="none" lIns="133195" tIns="66597" rIns="133195" bIns="66597">
            <a:spAutoFit/>
          </a:bodyPr>
          <a:lstStyle/>
          <a:p>
            <a:r>
              <a:rPr lang="en-US" sz="2600" kern="0" dirty="0">
                <a:solidFill>
                  <a:srgbClr val="052F69">
                    <a:lumMod val="75000"/>
                  </a:srgbClr>
                </a:solidFill>
                <a:latin typeface="GE Inspira Pitch"/>
              </a:rPr>
              <a:t>Sept. 7, 2017</a:t>
            </a:r>
            <a:endParaRPr lang="en-US" sz="2600" kern="0" dirty="0">
              <a:solidFill>
                <a:srgbClr val="052F69">
                  <a:lumMod val="75000"/>
                </a:srgbClr>
              </a:solidFill>
            </a:endParaRPr>
          </a:p>
          <a:p>
            <a:pPr marL="499483" indent="-499483">
              <a:buFont typeface="Courier New" panose="02070309020205020404" pitchFamily="49" charset="0"/>
              <a:buChar char="o"/>
            </a:pPr>
            <a:endParaRPr lang="en-US" sz="2600" kern="0" dirty="0">
              <a:solidFill>
                <a:srgbClr val="052F69">
                  <a:lumMod val="75000"/>
                </a:srgbClr>
              </a:solidFill>
            </a:endParaRPr>
          </a:p>
        </p:txBody>
      </p:sp>
      <p:sp>
        <p:nvSpPr>
          <p:cNvPr id="2" name="Title 1"/>
          <p:cNvSpPr>
            <a:spLocks noGrp="1"/>
          </p:cNvSpPr>
          <p:nvPr>
            <p:ph type="title"/>
          </p:nvPr>
        </p:nvSpPr>
        <p:spPr/>
        <p:txBody>
          <a:bodyPr/>
          <a:lstStyle/>
          <a:p>
            <a:r>
              <a:rPr lang="en-US" dirty="0"/>
              <a:t>EE: User Interface Design</a:t>
            </a:r>
          </a:p>
        </p:txBody>
      </p:sp>
    </p:spTree>
    <p:extLst>
      <p:ext uri="{BB962C8B-B14F-4D97-AF65-F5344CB8AC3E}">
        <p14:creationId xmlns:p14="http://schemas.microsoft.com/office/powerpoint/2010/main" val="277405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bwMode="auto">
          <a:xfrm>
            <a:off x="-1" y="101605"/>
            <a:ext cx="9144000" cy="62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eaLnBrk="1" hangingPunct="1">
              <a:lnSpc>
                <a:spcPct val="90000"/>
              </a:lnSpc>
              <a:defRPr sz="3600" kern="0">
                <a:solidFill>
                  <a:srgbClr val="1E4191"/>
                </a:solidFill>
                <a:latin typeface="+mj-lt"/>
                <a:ea typeface="+mj-ea"/>
                <a:cs typeface="+mj-cs"/>
              </a:defRPr>
            </a:lvl1pPr>
            <a:lvl2pPr eaLnBrk="1" hangingPunct="1">
              <a:lnSpc>
                <a:spcPct val="90000"/>
              </a:lnSpc>
              <a:defRPr sz="2700">
                <a:solidFill>
                  <a:srgbClr val="1E4191"/>
                </a:solidFill>
              </a:defRPr>
            </a:lvl2pPr>
            <a:lvl3pPr eaLnBrk="1" hangingPunct="1">
              <a:lnSpc>
                <a:spcPct val="90000"/>
              </a:lnSpc>
              <a:defRPr sz="2700">
                <a:solidFill>
                  <a:srgbClr val="1E4191"/>
                </a:solidFill>
              </a:defRPr>
            </a:lvl3pPr>
            <a:lvl4pPr eaLnBrk="1" hangingPunct="1">
              <a:lnSpc>
                <a:spcPct val="90000"/>
              </a:lnSpc>
              <a:defRPr sz="2700">
                <a:solidFill>
                  <a:srgbClr val="1E4191"/>
                </a:solidFill>
              </a:defRPr>
            </a:lvl4pPr>
            <a:lvl5pPr eaLnBrk="1" hangingPunct="1">
              <a:lnSpc>
                <a:spcPct val="90000"/>
              </a:lnSpc>
              <a:defRPr sz="2700">
                <a:solidFill>
                  <a:srgbClr val="1E4191"/>
                </a:solidFill>
              </a:defRPr>
            </a:lvl5pPr>
            <a:lvl6pPr marL="313311" fontAlgn="base">
              <a:lnSpc>
                <a:spcPct val="90000"/>
              </a:lnSpc>
              <a:spcBef>
                <a:spcPct val="0"/>
              </a:spcBef>
              <a:spcAft>
                <a:spcPct val="0"/>
              </a:spcAft>
              <a:defRPr sz="2700">
                <a:solidFill>
                  <a:srgbClr val="1E4191"/>
                </a:solidFill>
              </a:defRPr>
            </a:lvl6pPr>
            <a:lvl7pPr marL="626624" fontAlgn="base">
              <a:lnSpc>
                <a:spcPct val="90000"/>
              </a:lnSpc>
              <a:spcBef>
                <a:spcPct val="0"/>
              </a:spcBef>
              <a:spcAft>
                <a:spcPct val="0"/>
              </a:spcAft>
              <a:defRPr sz="2700">
                <a:solidFill>
                  <a:srgbClr val="1E4191"/>
                </a:solidFill>
              </a:defRPr>
            </a:lvl7pPr>
            <a:lvl8pPr marL="939936" fontAlgn="base">
              <a:lnSpc>
                <a:spcPct val="90000"/>
              </a:lnSpc>
              <a:spcBef>
                <a:spcPct val="0"/>
              </a:spcBef>
              <a:spcAft>
                <a:spcPct val="0"/>
              </a:spcAft>
              <a:defRPr sz="2700">
                <a:solidFill>
                  <a:srgbClr val="1E4191"/>
                </a:solidFill>
              </a:defRPr>
            </a:lvl8pPr>
            <a:lvl9pPr marL="1253239" fontAlgn="base">
              <a:lnSpc>
                <a:spcPct val="90000"/>
              </a:lnSpc>
              <a:spcBef>
                <a:spcPct val="0"/>
              </a:spcBef>
              <a:spcAft>
                <a:spcPct val="0"/>
              </a:spcAft>
              <a:defRPr sz="2700">
                <a:solidFill>
                  <a:srgbClr val="1E4191"/>
                </a:solidFill>
              </a:defRPr>
            </a:lvl9pPr>
          </a:lstStyle>
          <a:p>
            <a:r>
              <a:rPr lang="en-US" sz="4400" dirty="0"/>
              <a:t>Projects </a:t>
            </a:r>
            <a:r>
              <a:rPr lang="en-US" dirty="0"/>
              <a:t>- Valve User Manual 3D Animation </a:t>
            </a:r>
          </a:p>
          <a:p>
            <a:endParaRPr lang="en-US" sz="4400" dirty="0"/>
          </a:p>
        </p:txBody>
      </p:sp>
      <p:pic>
        <p:nvPicPr>
          <p:cNvPr id="5"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658" y="1369562"/>
            <a:ext cx="3293954" cy="3376951"/>
          </a:xfrm>
          <a:prstGeom prst="rect">
            <a:avLst/>
          </a:prstGeom>
        </p:spPr>
      </p:pic>
      <p:sp>
        <p:nvSpPr>
          <p:cNvPr id="2" name="TextBox 1"/>
          <p:cNvSpPr txBox="1"/>
          <p:nvPr/>
        </p:nvSpPr>
        <p:spPr>
          <a:xfrm>
            <a:off x="3485451" y="5221356"/>
            <a:ext cx="1928368" cy="584775"/>
          </a:xfrm>
          <a:prstGeom prst="rect">
            <a:avLst/>
          </a:prstGeom>
          <a:noFill/>
        </p:spPr>
        <p:txBody>
          <a:bodyPr wrap="square" rtlCol="0">
            <a:spAutoFit/>
          </a:bodyPr>
          <a:lstStyle/>
          <a:p>
            <a:r>
              <a:rPr lang="en-US" dirty="0">
                <a:hlinkClick r:id="rId4" action="ppaction://hlinkfile"/>
              </a:rPr>
              <a:t>Demo</a:t>
            </a:r>
            <a:endParaRPr lang="en-US" dirty="0"/>
          </a:p>
        </p:txBody>
      </p:sp>
    </p:spTree>
    <p:extLst>
      <p:ext uri="{BB962C8B-B14F-4D97-AF65-F5344CB8AC3E}">
        <p14:creationId xmlns:p14="http://schemas.microsoft.com/office/powerpoint/2010/main" val="207261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bwMode="auto">
          <a:xfrm>
            <a:off x="182880" y="101605"/>
            <a:ext cx="9144000" cy="62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2700">
                <a:solidFill>
                  <a:srgbClr val="1E4191"/>
                </a:solidFill>
                <a:latin typeface="+mj-lt"/>
                <a:ea typeface="+mj-ea"/>
                <a:cs typeface="+mj-cs"/>
              </a:defRPr>
            </a:lvl1pPr>
            <a:lvl2pPr algn="l" rtl="0" eaLnBrk="1" fontAlgn="base" hangingPunct="1">
              <a:lnSpc>
                <a:spcPct val="90000"/>
              </a:lnSpc>
              <a:spcBef>
                <a:spcPct val="0"/>
              </a:spcBef>
              <a:spcAft>
                <a:spcPct val="0"/>
              </a:spcAft>
              <a:defRPr sz="2700">
                <a:solidFill>
                  <a:srgbClr val="1E4191"/>
                </a:solidFill>
                <a:latin typeface="GE Inspira Pitch" pitchFamily="34" charset="0"/>
              </a:defRPr>
            </a:lvl2pPr>
            <a:lvl3pPr algn="l" rtl="0" eaLnBrk="1" fontAlgn="base" hangingPunct="1">
              <a:lnSpc>
                <a:spcPct val="90000"/>
              </a:lnSpc>
              <a:spcBef>
                <a:spcPct val="0"/>
              </a:spcBef>
              <a:spcAft>
                <a:spcPct val="0"/>
              </a:spcAft>
              <a:defRPr sz="2700">
                <a:solidFill>
                  <a:srgbClr val="1E4191"/>
                </a:solidFill>
                <a:latin typeface="GE Inspira Pitch" pitchFamily="34" charset="0"/>
              </a:defRPr>
            </a:lvl3pPr>
            <a:lvl4pPr algn="l" rtl="0" eaLnBrk="1" fontAlgn="base" hangingPunct="1">
              <a:lnSpc>
                <a:spcPct val="90000"/>
              </a:lnSpc>
              <a:spcBef>
                <a:spcPct val="0"/>
              </a:spcBef>
              <a:spcAft>
                <a:spcPct val="0"/>
              </a:spcAft>
              <a:defRPr sz="2700">
                <a:solidFill>
                  <a:srgbClr val="1E4191"/>
                </a:solidFill>
                <a:latin typeface="GE Inspira Pitch" pitchFamily="34" charset="0"/>
              </a:defRPr>
            </a:lvl4pPr>
            <a:lvl5pPr algn="l" rtl="0" eaLnBrk="1" fontAlgn="base" hangingPunct="1">
              <a:lnSpc>
                <a:spcPct val="90000"/>
              </a:lnSpc>
              <a:spcBef>
                <a:spcPct val="0"/>
              </a:spcBef>
              <a:spcAft>
                <a:spcPct val="0"/>
              </a:spcAft>
              <a:defRPr sz="2700">
                <a:solidFill>
                  <a:srgbClr val="1E4191"/>
                </a:solidFill>
                <a:latin typeface="GE Inspira Pitch" pitchFamily="34" charset="0"/>
              </a:defRPr>
            </a:lvl5pPr>
            <a:lvl6pPr marL="313311" algn="l" rtl="0" eaLnBrk="1" fontAlgn="base" hangingPunct="1">
              <a:lnSpc>
                <a:spcPct val="90000"/>
              </a:lnSpc>
              <a:spcBef>
                <a:spcPct val="0"/>
              </a:spcBef>
              <a:spcAft>
                <a:spcPct val="0"/>
              </a:spcAft>
              <a:defRPr sz="2700">
                <a:solidFill>
                  <a:srgbClr val="1E4191"/>
                </a:solidFill>
                <a:latin typeface="GE Inspira Pitch" pitchFamily="34" charset="0"/>
              </a:defRPr>
            </a:lvl6pPr>
            <a:lvl7pPr marL="626624" algn="l" rtl="0" eaLnBrk="1" fontAlgn="base" hangingPunct="1">
              <a:lnSpc>
                <a:spcPct val="90000"/>
              </a:lnSpc>
              <a:spcBef>
                <a:spcPct val="0"/>
              </a:spcBef>
              <a:spcAft>
                <a:spcPct val="0"/>
              </a:spcAft>
              <a:defRPr sz="2700">
                <a:solidFill>
                  <a:srgbClr val="1E4191"/>
                </a:solidFill>
                <a:latin typeface="GE Inspira Pitch" pitchFamily="34" charset="0"/>
              </a:defRPr>
            </a:lvl7pPr>
            <a:lvl8pPr marL="939936" algn="l" rtl="0" eaLnBrk="1" fontAlgn="base" hangingPunct="1">
              <a:lnSpc>
                <a:spcPct val="90000"/>
              </a:lnSpc>
              <a:spcBef>
                <a:spcPct val="0"/>
              </a:spcBef>
              <a:spcAft>
                <a:spcPct val="0"/>
              </a:spcAft>
              <a:defRPr sz="2700">
                <a:solidFill>
                  <a:srgbClr val="1E4191"/>
                </a:solidFill>
                <a:latin typeface="GE Inspira Pitch" pitchFamily="34" charset="0"/>
              </a:defRPr>
            </a:lvl8pPr>
            <a:lvl9pPr marL="1253239" algn="l" rtl="0" eaLnBrk="1" fontAlgn="base" hangingPunct="1">
              <a:lnSpc>
                <a:spcPct val="90000"/>
              </a:lnSpc>
              <a:spcBef>
                <a:spcPct val="0"/>
              </a:spcBef>
              <a:spcAft>
                <a:spcPct val="0"/>
              </a:spcAft>
              <a:defRPr sz="2700">
                <a:solidFill>
                  <a:srgbClr val="1E4191"/>
                </a:solidFill>
                <a:latin typeface="GE Inspira Pitch" pitchFamily="34" charset="0"/>
              </a:defRPr>
            </a:lvl9pPr>
          </a:lstStyle>
          <a:p>
            <a:r>
              <a:rPr lang="en-US" sz="3600" kern="0" dirty="0"/>
              <a:t>Projects </a:t>
            </a:r>
            <a:r>
              <a:rPr lang="en-US" sz="2800" kern="0" dirty="0"/>
              <a:t>- </a:t>
            </a:r>
            <a:r>
              <a:rPr lang="en-US" sz="2800" dirty="0"/>
              <a:t>Valve User Manual 3D Animation </a:t>
            </a:r>
          </a:p>
          <a:p>
            <a:endParaRPr lang="en-US" sz="3600" kern="0" dirty="0"/>
          </a:p>
        </p:txBody>
      </p:sp>
      <p:pic>
        <p:nvPicPr>
          <p:cNvPr id="16" name="Picture 2" descr="https://timgsa.baidu.com/timg?image&amp;quality=80&amp;size=b9999_10000&amp;sec=1498557099148&amp;di=521635bc3fcc024f40c61d957ff3b755&amp;imgtype=0&amp;src=http%3A%2F%2Fs1.sinaimg.cn%2Fmw690%2F7319d3bfgd919cfa99ef0%26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0505"/>
            <a:ext cx="2059535" cy="933827"/>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占位符 2"/>
          <p:cNvSpPr txBox="1">
            <a:spLocks/>
          </p:cNvSpPr>
          <p:nvPr/>
        </p:nvSpPr>
        <p:spPr>
          <a:xfrm>
            <a:off x="2360169" y="723900"/>
            <a:ext cx="6664561" cy="5504621"/>
          </a:xfrm>
          <a:prstGeom prst="rect">
            <a:avLst/>
          </a:prstGeom>
          <a:noFill/>
        </p:spPr>
        <p:txBody>
          <a:bodyPr/>
          <a:lst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marL="571500" indent="-571500" fontAlgn="auto">
              <a:spcAft>
                <a:spcPts val="0"/>
              </a:spcAft>
              <a:buFont typeface="Arial" panose="020B0604020202020204" pitchFamily="34" charset="0"/>
              <a:buChar char="•"/>
            </a:pPr>
            <a:r>
              <a:rPr lang="en-US" altLang="zh-CN" sz="2400" b="1" dirty="0"/>
              <a:t>Two pieces of animation</a:t>
            </a:r>
          </a:p>
          <a:p>
            <a:pPr marL="1181100" lvl="1" indent="-571500" fontAlgn="auto">
              <a:spcAft>
                <a:spcPts val="0"/>
              </a:spcAft>
              <a:buFont typeface="Arial" panose="020B0604020202020204" pitchFamily="34" charset="0"/>
              <a:buChar char="•"/>
            </a:pPr>
            <a:r>
              <a:rPr lang="en-US" altLang="zh-CN" sz="2400" b="1" dirty="0"/>
              <a:t>Assembly and disassembly processes</a:t>
            </a:r>
          </a:p>
          <a:p>
            <a:pPr marL="1181100" lvl="1" indent="-571500" fontAlgn="auto">
              <a:spcAft>
                <a:spcPts val="0"/>
              </a:spcAft>
              <a:buFont typeface="Arial" panose="020B0604020202020204" pitchFamily="34" charset="0"/>
              <a:buChar char="•"/>
            </a:pPr>
            <a:r>
              <a:rPr lang="en-US" altLang="zh-CN" sz="2400" b="1" dirty="0"/>
              <a:t>Valve body and actuator</a:t>
            </a:r>
          </a:p>
          <a:p>
            <a:pPr marL="1181100" lvl="1" indent="-571500" fontAlgn="auto">
              <a:spcAft>
                <a:spcPts val="0"/>
              </a:spcAft>
              <a:buFont typeface="Arial" panose="020B0604020202020204" pitchFamily="34" charset="0"/>
              <a:buChar char="•"/>
            </a:pPr>
            <a:r>
              <a:rPr lang="en-US" altLang="zh-CN" sz="2400" b="1" dirty="0"/>
              <a:t>Step-by-step instructions</a:t>
            </a:r>
          </a:p>
          <a:p>
            <a:pPr marL="571500" indent="-571500" fontAlgn="auto">
              <a:spcAft>
                <a:spcPts val="0"/>
              </a:spcAft>
              <a:buFont typeface="Arial" panose="020B0604020202020204" pitchFamily="34" charset="0"/>
              <a:buChar char="•"/>
            </a:pPr>
            <a:r>
              <a:rPr lang="en-US" altLang="zh-CN" sz="2400" b="1" dirty="0"/>
              <a:t>Text explanations for each step</a:t>
            </a:r>
          </a:p>
          <a:p>
            <a:pPr marL="571500" indent="-571500" fontAlgn="auto">
              <a:spcAft>
                <a:spcPts val="0"/>
              </a:spcAft>
              <a:buFont typeface="Arial" panose="020B0604020202020204" pitchFamily="34" charset="0"/>
              <a:buChar char="•"/>
            </a:pPr>
            <a:r>
              <a:rPr lang="en-US" altLang="zh-CN" sz="2400" b="1" dirty="0"/>
              <a:t>Animation functions </a:t>
            </a:r>
          </a:p>
          <a:p>
            <a:pPr marL="1181100" lvl="1" indent="-571500" fontAlgn="auto">
              <a:spcAft>
                <a:spcPts val="0"/>
              </a:spcAft>
              <a:buFont typeface="Arial" panose="020B0604020202020204" pitchFamily="34" charset="0"/>
              <a:buChar char="•"/>
            </a:pPr>
            <a:r>
              <a:rPr lang="en-US" altLang="zh-CN" sz="2400" b="1" dirty="0"/>
              <a:t>Start/End/Pause/Next/Back</a:t>
            </a:r>
          </a:p>
          <a:p>
            <a:pPr marL="571500" indent="-571500" fontAlgn="auto">
              <a:spcAft>
                <a:spcPts val="0"/>
              </a:spcAft>
              <a:buFont typeface="Arial" panose="020B0604020202020204" pitchFamily="34" charset="0"/>
              <a:buChar char="•"/>
            </a:pPr>
            <a:r>
              <a:rPr lang="en-US" altLang="zh-CN" sz="2400" b="1" dirty="0"/>
              <a:t>Flexible camera view with default recommendations</a:t>
            </a:r>
          </a:p>
          <a:p>
            <a:pPr marL="571500" indent="-571500" fontAlgn="auto">
              <a:spcAft>
                <a:spcPts val="0"/>
              </a:spcAft>
              <a:buFont typeface="Arial" panose="020B0604020202020204" pitchFamily="34" charset="0"/>
              <a:buChar char="•"/>
            </a:pPr>
            <a:r>
              <a:rPr lang="en-US" altLang="zh-CN" sz="2400" b="1" dirty="0"/>
              <a:t>Hyperlink back to origin</a:t>
            </a:r>
          </a:p>
          <a:p>
            <a:pPr marL="571500" indent="-571500" fontAlgn="auto">
              <a:spcAft>
                <a:spcPts val="0"/>
              </a:spcAft>
              <a:buFont typeface="Arial" panose="020B0604020202020204" pitchFamily="34" charset="0"/>
              <a:buChar char="•"/>
            </a:pPr>
            <a:endParaRPr lang="en-US" altLang="zh-CN" sz="1100" b="1" dirty="0"/>
          </a:p>
        </p:txBody>
      </p:sp>
    </p:spTree>
    <p:extLst>
      <p:ext uri="{BB962C8B-B14F-4D97-AF65-F5344CB8AC3E}">
        <p14:creationId xmlns:p14="http://schemas.microsoft.com/office/powerpoint/2010/main" val="249036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bwMode="auto">
          <a:xfrm>
            <a:off x="182880" y="101605"/>
            <a:ext cx="9144000" cy="62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2700">
                <a:solidFill>
                  <a:srgbClr val="1E4191"/>
                </a:solidFill>
                <a:latin typeface="+mj-lt"/>
                <a:ea typeface="+mj-ea"/>
                <a:cs typeface="+mj-cs"/>
              </a:defRPr>
            </a:lvl1pPr>
            <a:lvl2pPr algn="l" rtl="0" eaLnBrk="1" fontAlgn="base" hangingPunct="1">
              <a:lnSpc>
                <a:spcPct val="90000"/>
              </a:lnSpc>
              <a:spcBef>
                <a:spcPct val="0"/>
              </a:spcBef>
              <a:spcAft>
                <a:spcPct val="0"/>
              </a:spcAft>
              <a:defRPr sz="2700">
                <a:solidFill>
                  <a:srgbClr val="1E4191"/>
                </a:solidFill>
                <a:latin typeface="GE Inspira Pitch" pitchFamily="34" charset="0"/>
              </a:defRPr>
            </a:lvl2pPr>
            <a:lvl3pPr algn="l" rtl="0" eaLnBrk="1" fontAlgn="base" hangingPunct="1">
              <a:lnSpc>
                <a:spcPct val="90000"/>
              </a:lnSpc>
              <a:spcBef>
                <a:spcPct val="0"/>
              </a:spcBef>
              <a:spcAft>
                <a:spcPct val="0"/>
              </a:spcAft>
              <a:defRPr sz="2700">
                <a:solidFill>
                  <a:srgbClr val="1E4191"/>
                </a:solidFill>
                <a:latin typeface="GE Inspira Pitch" pitchFamily="34" charset="0"/>
              </a:defRPr>
            </a:lvl3pPr>
            <a:lvl4pPr algn="l" rtl="0" eaLnBrk="1" fontAlgn="base" hangingPunct="1">
              <a:lnSpc>
                <a:spcPct val="90000"/>
              </a:lnSpc>
              <a:spcBef>
                <a:spcPct val="0"/>
              </a:spcBef>
              <a:spcAft>
                <a:spcPct val="0"/>
              </a:spcAft>
              <a:defRPr sz="2700">
                <a:solidFill>
                  <a:srgbClr val="1E4191"/>
                </a:solidFill>
                <a:latin typeface="GE Inspira Pitch" pitchFamily="34" charset="0"/>
              </a:defRPr>
            </a:lvl4pPr>
            <a:lvl5pPr algn="l" rtl="0" eaLnBrk="1" fontAlgn="base" hangingPunct="1">
              <a:lnSpc>
                <a:spcPct val="90000"/>
              </a:lnSpc>
              <a:spcBef>
                <a:spcPct val="0"/>
              </a:spcBef>
              <a:spcAft>
                <a:spcPct val="0"/>
              </a:spcAft>
              <a:defRPr sz="2700">
                <a:solidFill>
                  <a:srgbClr val="1E4191"/>
                </a:solidFill>
                <a:latin typeface="GE Inspira Pitch" pitchFamily="34" charset="0"/>
              </a:defRPr>
            </a:lvl5pPr>
            <a:lvl6pPr marL="313311" algn="l" rtl="0" eaLnBrk="1" fontAlgn="base" hangingPunct="1">
              <a:lnSpc>
                <a:spcPct val="90000"/>
              </a:lnSpc>
              <a:spcBef>
                <a:spcPct val="0"/>
              </a:spcBef>
              <a:spcAft>
                <a:spcPct val="0"/>
              </a:spcAft>
              <a:defRPr sz="2700">
                <a:solidFill>
                  <a:srgbClr val="1E4191"/>
                </a:solidFill>
                <a:latin typeface="GE Inspira Pitch" pitchFamily="34" charset="0"/>
              </a:defRPr>
            </a:lvl6pPr>
            <a:lvl7pPr marL="626624" algn="l" rtl="0" eaLnBrk="1" fontAlgn="base" hangingPunct="1">
              <a:lnSpc>
                <a:spcPct val="90000"/>
              </a:lnSpc>
              <a:spcBef>
                <a:spcPct val="0"/>
              </a:spcBef>
              <a:spcAft>
                <a:spcPct val="0"/>
              </a:spcAft>
              <a:defRPr sz="2700">
                <a:solidFill>
                  <a:srgbClr val="1E4191"/>
                </a:solidFill>
                <a:latin typeface="GE Inspira Pitch" pitchFamily="34" charset="0"/>
              </a:defRPr>
            </a:lvl7pPr>
            <a:lvl8pPr marL="939936" algn="l" rtl="0" eaLnBrk="1" fontAlgn="base" hangingPunct="1">
              <a:lnSpc>
                <a:spcPct val="90000"/>
              </a:lnSpc>
              <a:spcBef>
                <a:spcPct val="0"/>
              </a:spcBef>
              <a:spcAft>
                <a:spcPct val="0"/>
              </a:spcAft>
              <a:defRPr sz="2700">
                <a:solidFill>
                  <a:srgbClr val="1E4191"/>
                </a:solidFill>
                <a:latin typeface="GE Inspira Pitch" pitchFamily="34" charset="0"/>
              </a:defRPr>
            </a:lvl8pPr>
            <a:lvl9pPr marL="1253239" algn="l" rtl="0" eaLnBrk="1" fontAlgn="base" hangingPunct="1">
              <a:lnSpc>
                <a:spcPct val="90000"/>
              </a:lnSpc>
              <a:spcBef>
                <a:spcPct val="0"/>
              </a:spcBef>
              <a:spcAft>
                <a:spcPct val="0"/>
              </a:spcAft>
              <a:defRPr sz="2700">
                <a:solidFill>
                  <a:srgbClr val="1E4191"/>
                </a:solidFill>
                <a:latin typeface="GE Inspira Pitch" pitchFamily="34" charset="0"/>
              </a:defRPr>
            </a:lvl9pPr>
          </a:lstStyle>
          <a:p>
            <a:r>
              <a:rPr lang="en-US" sz="3600" kern="0" dirty="0"/>
              <a:t>Projects </a:t>
            </a:r>
            <a:r>
              <a:rPr lang="en-US" sz="2800" kern="0" dirty="0"/>
              <a:t>- </a:t>
            </a:r>
            <a:r>
              <a:rPr lang="en-US" sz="2800" dirty="0"/>
              <a:t>Valve User Manual 3D Animation </a:t>
            </a:r>
          </a:p>
          <a:p>
            <a:endParaRPr lang="en-US" sz="3600" kern="0" dirty="0"/>
          </a:p>
        </p:txBody>
      </p:sp>
      <p:pic>
        <p:nvPicPr>
          <p:cNvPr id="17" name="Picture 4" descr="https://timgsa.baidu.com/timg?image&amp;quality=80&amp;size=b9999_10000&amp;sec=1498557128677&amp;di=d6c25815bddc336378a8051230640f9e&amp;imgtype=0&amp;src=http%3A%2F%2Fu.candou.com%2F2014%2F1010%2F14129059456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 y="791050"/>
            <a:ext cx="1827917" cy="1015509"/>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占位符 2"/>
          <p:cNvSpPr txBox="1">
            <a:spLocks/>
          </p:cNvSpPr>
          <p:nvPr/>
        </p:nvSpPr>
        <p:spPr>
          <a:xfrm>
            <a:off x="2346918" y="791050"/>
            <a:ext cx="6213986" cy="5397715"/>
          </a:xfrm>
          <a:prstGeom prst="rect">
            <a:avLst/>
          </a:prstGeom>
          <a:noFill/>
        </p:spPr>
        <p:txBody>
          <a:bodyPr/>
          <a:lst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marL="571500" indent="-571500" fontAlgn="auto">
              <a:spcAft>
                <a:spcPts val="0"/>
              </a:spcAft>
              <a:buFont typeface="Arial" panose="020B0604020202020204" pitchFamily="34" charset="0"/>
              <a:buChar char="•"/>
            </a:pPr>
            <a:r>
              <a:rPr lang="en-US" altLang="zh-CN" sz="2400" b="1" dirty="0"/>
              <a:t>Model demonstration</a:t>
            </a:r>
          </a:p>
          <a:p>
            <a:pPr marL="1181100" lvl="1" indent="-571500" fontAlgn="auto">
              <a:spcAft>
                <a:spcPts val="0"/>
              </a:spcAft>
              <a:buFont typeface="Arial" panose="020B0604020202020204" pitchFamily="34" charset="0"/>
              <a:buChar char="•"/>
            </a:pPr>
            <a:r>
              <a:rPr lang="en-US" altLang="zh-CN" sz="2400" b="1" dirty="0"/>
              <a:t>Valve body and actuator</a:t>
            </a:r>
          </a:p>
          <a:p>
            <a:pPr marL="1181100" lvl="1" indent="-571500" fontAlgn="auto">
              <a:spcAft>
                <a:spcPts val="0"/>
              </a:spcAft>
              <a:buFont typeface="Arial" panose="020B0604020202020204" pitchFamily="34" charset="0"/>
              <a:buChar char="•"/>
            </a:pPr>
            <a:r>
              <a:rPr lang="en-US" altLang="zh-CN" sz="2400" b="1" dirty="0"/>
              <a:t>Semi-transparent mode</a:t>
            </a:r>
          </a:p>
          <a:p>
            <a:pPr marL="571500" indent="-571500" fontAlgn="auto">
              <a:spcAft>
                <a:spcPts val="0"/>
              </a:spcAft>
              <a:buFont typeface="Arial" panose="020B0604020202020204" pitchFamily="34" charset="0"/>
              <a:buChar char="•"/>
            </a:pPr>
            <a:r>
              <a:rPr lang="en-US" altLang="zh-CN" sz="2400" b="1" dirty="0"/>
              <a:t>Mouse functions</a:t>
            </a:r>
          </a:p>
          <a:p>
            <a:pPr marL="1181100" lvl="1" indent="-571500" fontAlgn="auto">
              <a:spcAft>
                <a:spcPts val="0"/>
              </a:spcAft>
              <a:buFont typeface="Arial" panose="020B0604020202020204" pitchFamily="34" charset="0"/>
              <a:buChar char="•"/>
            </a:pPr>
            <a:r>
              <a:rPr lang="en-US" altLang="zh-CN" sz="2400" b="1" dirty="0"/>
              <a:t>Show part name and ID number</a:t>
            </a:r>
          </a:p>
          <a:p>
            <a:pPr marL="1181100" lvl="1" indent="-571500" fontAlgn="auto">
              <a:spcAft>
                <a:spcPts val="0"/>
              </a:spcAft>
              <a:buFont typeface="Arial" panose="020B0604020202020204" pitchFamily="34" charset="0"/>
              <a:buChar char="•"/>
            </a:pPr>
            <a:r>
              <a:rPr lang="en-US" altLang="zh-CN" sz="2400" b="1" dirty="0"/>
              <a:t>Reveal detailed part information</a:t>
            </a:r>
          </a:p>
          <a:p>
            <a:pPr marL="1181100" lvl="1" indent="-571500" fontAlgn="auto">
              <a:spcAft>
                <a:spcPts val="0"/>
              </a:spcAft>
              <a:buFont typeface="Arial" panose="020B0604020202020204" pitchFamily="34" charset="0"/>
              <a:buChar char="•"/>
            </a:pPr>
            <a:r>
              <a:rPr lang="en-US" altLang="zh-CN" sz="2400" b="1" dirty="0"/>
              <a:t>Demonstrate single part</a:t>
            </a:r>
          </a:p>
          <a:p>
            <a:pPr marL="571500" indent="-571500" fontAlgn="auto">
              <a:spcAft>
                <a:spcPts val="0"/>
              </a:spcAft>
              <a:buFont typeface="Arial" panose="020B0604020202020204" pitchFamily="34" charset="0"/>
              <a:buChar char="•"/>
            </a:pPr>
            <a:r>
              <a:rPr lang="en-US" altLang="zh-CN" sz="2400" b="1" dirty="0"/>
              <a:t>Hyperlinks to animations</a:t>
            </a:r>
          </a:p>
          <a:p>
            <a:pPr marL="571500" indent="-571500" fontAlgn="auto">
              <a:spcAft>
                <a:spcPts val="0"/>
              </a:spcAft>
              <a:buFont typeface="Arial" panose="020B0604020202020204" pitchFamily="34" charset="0"/>
              <a:buChar char="•"/>
            </a:pPr>
            <a:r>
              <a:rPr lang="en-US" altLang="zh-CN" sz="2400" b="1" dirty="0"/>
              <a:t>Component inventory</a:t>
            </a:r>
          </a:p>
          <a:p>
            <a:pPr marL="571500" indent="-571500" fontAlgn="auto">
              <a:spcAft>
                <a:spcPts val="0"/>
              </a:spcAft>
              <a:buFont typeface="Arial" panose="020B0604020202020204" pitchFamily="34" charset="0"/>
              <a:buChar char="•"/>
            </a:pPr>
            <a:endParaRPr lang="en-US" altLang="zh-CN" sz="2400" b="1" dirty="0">
              <a:solidFill>
                <a:srgbClr val="FF0000"/>
              </a:solidFill>
            </a:endParaRPr>
          </a:p>
          <a:p>
            <a:pPr marL="571500" indent="-571500" fontAlgn="auto">
              <a:spcAft>
                <a:spcPts val="0"/>
              </a:spcAft>
              <a:buFont typeface="Arial" panose="020B0604020202020204" pitchFamily="34" charset="0"/>
              <a:buChar char="•"/>
            </a:pPr>
            <a:endParaRPr lang="en-US" altLang="zh-CN" sz="2400" b="1" dirty="0">
              <a:solidFill>
                <a:srgbClr val="FF0000"/>
              </a:solidFill>
            </a:endParaRPr>
          </a:p>
        </p:txBody>
      </p:sp>
    </p:spTree>
    <p:extLst>
      <p:ext uri="{BB962C8B-B14F-4D97-AF65-F5344CB8AC3E}">
        <p14:creationId xmlns:p14="http://schemas.microsoft.com/office/powerpoint/2010/main" val="65440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Unity3D?</a:t>
            </a:r>
            <a:endParaRPr lang="en-US" dirty="0"/>
          </a:p>
        </p:txBody>
      </p:sp>
      <p:sp>
        <p:nvSpPr>
          <p:cNvPr id="4" name="TextBox 3"/>
          <p:cNvSpPr txBox="1"/>
          <p:nvPr/>
        </p:nvSpPr>
        <p:spPr>
          <a:xfrm>
            <a:off x="411483" y="1524000"/>
            <a:ext cx="8560239" cy="3539430"/>
          </a:xfrm>
          <a:prstGeom prst="rect">
            <a:avLst/>
          </a:prstGeom>
          <a:noFill/>
        </p:spPr>
        <p:txBody>
          <a:bodyPr wrap="square" rtlCol="0">
            <a:spAutoFit/>
          </a:bodyPr>
          <a:lstStyle/>
          <a:p>
            <a:r>
              <a:rPr lang="en-US" dirty="0"/>
              <a:t>Unity3D is a powerful cross-platform 3D engine and a user friendly development environment. Easy enough for the beginner and powerful enough for the expert; Unity should interest anybody who wants to easily create 3D </a:t>
            </a:r>
            <a:r>
              <a:rPr lang="en-US" dirty="0" err="1"/>
              <a:t>games,VR,AR</a:t>
            </a:r>
            <a:r>
              <a:rPr lang="en-US" dirty="0"/>
              <a:t> and applications for mobile, desktop, the web, and consoles.</a:t>
            </a:r>
          </a:p>
        </p:txBody>
      </p:sp>
    </p:spTree>
    <p:extLst>
      <p:ext uri="{BB962C8B-B14F-4D97-AF65-F5344CB8AC3E}">
        <p14:creationId xmlns:p14="http://schemas.microsoft.com/office/powerpoint/2010/main" val="358330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a:t>
            </a:r>
            <a:endParaRPr lang="en-US" dirty="0"/>
          </a:p>
        </p:txBody>
      </p:sp>
      <p:sp>
        <p:nvSpPr>
          <p:cNvPr id="3" name="TextBox 2"/>
          <p:cNvSpPr txBox="1"/>
          <p:nvPr/>
        </p:nvSpPr>
        <p:spPr>
          <a:xfrm>
            <a:off x="411483" y="1444487"/>
            <a:ext cx="8311895" cy="4401205"/>
          </a:xfrm>
          <a:prstGeom prst="rect">
            <a:avLst/>
          </a:prstGeom>
          <a:noFill/>
        </p:spPr>
        <p:txBody>
          <a:bodyPr wrap="square" rtlCol="0">
            <a:spAutoFit/>
          </a:bodyPr>
          <a:lstStyle/>
          <a:p>
            <a:r>
              <a:rPr lang="en-US" sz="2000" dirty="0"/>
              <a:t>Indie developers rejoice, Unity is free! Well, almost. There is a Pro edition that comes with more features and tools, but will set you back $1,500. Considering the feature set and how permissive the Unity publishing license is, this price is actually very reasonable. However, the free version will let you get your feet wet, build complete games, and even publish them to the desktop and the web without paying a cent! The only caveat is that games published under the free edition will have a small Unity watermark.</a:t>
            </a:r>
          </a:p>
          <a:p>
            <a:r>
              <a:rPr lang="en-US" sz="2000" dirty="0"/>
              <a:t>Anything built in Unity will work exactly the same way in Unity Pro. This means you can choose to upgrade at any point if you need the additional features, or want to publish to more platforms such as iOS and Android. There’s also a 30 day Pro trial you can sign up for in order to test drive all the extra features!</a:t>
            </a:r>
          </a:p>
          <a:p>
            <a:endParaRPr lang="en-US" sz="2000" dirty="0"/>
          </a:p>
        </p:txBody>
      </p:sp>
    </p:spTree>
    <p:extLst>
      <p:ext uri="{BB962C8B-B14F-4D97-AF65-F5344CB8AC3E}">
        <p14:creationId xmlns:p14="http://schemas.microsoft.com/office/powerpoint/2010/main" val="126854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2"/>
          <p:cNvSpPr txBox="1">
            <a:spLocks/>
          </p:cNvSpPr>
          <p:nvPr/>
        </p:nvSpPr>
        <p:spPr>
          <a:xfrm>
            <a:off x="3074504" y="1079887"/>
            <a:ext cx="5777947" cy="5397715"/>
          </a:xfrm>
          <a:prstGeom prst="rect">
            <a:avLst/>
          </a:prstGeom>
          <a:noFill/>
        </p:spPr>
        <p:txBody>
          <a:bodyPr/>
          <a:lst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zh-CN" sz="2800" b="1" dirty="0">
                <a:solidFill>
                  <a:srgbClr val="FF0000"/>
                </a:solidFill>
              </a:rPr>
              <a:t>Why we give up this library</a:t>
            </a:r>
          </a:p>
          <a:p>
            <a:pPr marL="228600" indent="-228600" fontAlgn="auto">
              <a:spcAft>
                <a:spcPts val="0"/>
              </a:spcAft>
              <a:buFont typeface="+mj-lt"/>
              <a:buAutoNum type="arabicPeriod"/>
            </a:pPr>
            <a:r>
              <a:rPr lang="en-US" altLang="zh-CN" sz="1600" b="1" dirty="0"/>
              <a:t>Not yet available beyond </a:t>
            </a:r>
            <a:r>
              <a:rPr lang="en-US" altLang="zh-CN" sz="1600" b="1" dirty="0" err="1"/>
              <a:t>betaversions</a:t>
            </a:r>
            <a:r>
              <a:rPr lang="en-US" altLang="zh-CN" sz="1600" b="1" dirty="0"/>
              <a:t> of Firefox, Opera, Safari and Chrome browsers. Later this year seems to be current best guess for spec hitting v1.0. Seems that the remaining issues are related to getting security right. Good news is that as soon as spec is signed of on then implementations should be ready to roll out.</a:t>
            </a:r>
          </a:p>
          <a:p>
            <a:pPr marL="228600" indent="-228600" fontAlgn="auto">
              <a:spcAft>
                <a:spcPts val="0"/>
              </a:spcAft>
              <a:buFont typeface="+mj-lt"/>
              <a:buAutoNum type="arabicPeriod"/>
            </a:pPr>
            <a:r>
              <a:rPr lang="en-US" altLang="zh-CN" sz="1600" b="1" dirty="0"/>
              <a:t>Microsoft has not signed on. The way to get it to run in IE will likely by with the Chrome Frame plugin.</a:t>
            </a:r>
          </a:p>
          <a:p>
            <a:pPr marL="228600" indent="-228600" fontAlgn="auto">
              <a:spcAft>
                <a:spcPts val="0"/>
              </a:spcAft>
              <a:buFont typeface="+mj-lt"/>
              <a:buAutoNum type="arabicPeriod"/>
            </a:pPr>
            <a:r>
              <a:rPr lang="en-US" altLang="zh-CN" sz="1600" b="1" dirty="0"/>
              <a:t>Depends on having OpenGL 2.0 drivers present which many computers will not have. </a:t>
            </a:r>
          </a:p>
          <a:p>
            <a:pPr marL="228600" indent="-228600" fontAlgn="auto">
              <a:spcAft>
                <a:spcPts val="0"/>
              </a:spcAft>
              <a:buFont typeface="+mj-lt"/>
              <a:buAutoNum type="arabicPeriod"/>
            </a:pPr>
            <a:r>
              <a:rPr lang="en-US" altLang="zh-CN" sz="1600" b="1" dirty="0"/>
              <a:t>Despite recent improvements </a:t>
            </a:r>
            <a:r>
              <a:rPr lang="en-US" altLang="zh-CN" sz="1600" b="1" dirty="0" err="1"/>
              <a:t>Javascript</a:t>
            </a:r>
            <a:r>
              <a:rPr lang="en-US" altLang="zh-CN" sz="1600" b="1" dirty="0"/>
              <a:t> may still feel too slow or just plain unfamiliar to people used to writing rich 3D applications.</a:t>
            </a:r>
          </a:p>
          <a:p>
            <a:pPr marL="228600" indent="-228600" fontAlgn="auto">
              <a:spcAft>
                <a:spcPts val="0"/>
              </a:spcAft>
              <a:buFont typeface="+mj-lt"/>
              <a:buAutoNum type="arabicPeriod"/>
            </a:pPr>
            <a:r>
              <a:rPr lang="en-US" altLang="zh-CN" sz="1600" b="1" dirty="0"/>
              <a:t>Most developer libraries are still in an early stage. </a:t>
            </a:r>
          </a:p>
        </p:txBody>
      </p:sp>
      <p:pic>
        <p:nvPicPr>
          <p:cNvPr id="10" name="图片 5"/>
          <p:cNvPicPr>
            <a:picLocks noChangeAspect="1"/>
          </p:cNvPicPr>
          <p:nvPr/>
        </p:nvPicPr>
        <p:blipFill>
          <a:blip r:embed="rId3"/>
          <a:stretch>
            <a:fillRect/>
          </a:stretch>
        </p:blipFill>
        <p:spPr>
          <a:xfrm>
            <a:off x="0" y="1023648"/>
            <a:ext cx="2922213" cy="766618"/>
          </a:xfrm>
          <a:prstGeom prst="rect">
            <a:avLst/>
          </a:prstGeom>
        </p:spPr>
      </p:pic>
    </p:spTree>
    <p:extLst>
      <p:ext uri="{BB962C8B-B14F-4D97-AF65-F5344CB8AC3E}">
        <p14:creationId xmlns:p14="http://schemas.microsoft.com/office/powerpoint/2010/main" val="327682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2"/>
          <p:cNvSpPr txBox="1">
            <a:spLocks/>
          </p:cNvSpPr>
          <p:nvPr/>
        </p:nvSpPr>
        <p:spPr>
          <a:xfrm>
            <a:off x="3631095" y="2696653"/>
            <a:ext cx="5777947" cy="5397715"/>
          </a:xfrm>
          <a:prstGeom prst="rect">
            <a:avLst/>
          </a:prstGeom>
          <a:noFill/>
        </p:spPr>
        <p:txBody>
          <a:bodyPr/>
          <a:lst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zh-CN" sz="3200" b="1" dirty="0">
                <a:hlinkClick r:id="rId3" action="ppaction://hlinkfile"/>
              </a:rPr>
              <a:t>Demo</a:t>
            </a:r>
            <a:endParaRPr lang="en-US" altLang="zh-CN" sz="3200" b="1" dirty="0"/>
          </a:p>
        </p:txBody>
      </p:sp>
      <p:pic>
        <p:nvPicPr>
          <p:cNvPr id="4" name="Picture 4" descr="https://timgsa.baidu.com/timg?image&amp;quality=80&amp;size=b9999_10000&amp;sec=1498557128677&amp;di=d6c25815bddc336378a8051230640f9e&amp;imgtype=0&amp;src=http%3A%2F%2Fu.candou.com%2F2014%2F1010%2F14129059456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257" y="791050"/>
            <a:ext cx="1827917" cy="101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46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bwMode="auto">
          <a:xfrm>
            <a:off x="-1" y="101605"/>
            <a:ext cx="9144000" cy="62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eaLnBrk="1" hangingPunct="1">
              <a:lnSpc>
                <a:spcPct val="90000"/>
              </a:lnSpc>
              <a:defRPr sz="3600" kern="0">
                <a:solidFill>
                  <a:srgbClr val="1E4191"/>
                </a:solidFill>
                <a:latin typeface="+mj-lt"/>
                <a:ea typeface="+mj-ea"/>
                <a:cs typeface="+mj-cs"/>
              </a:defRPr>
            </a:lvl1pPr>
            <a:lvl2pPr eaLnBrk="1" hangingPunct="1">
              <a:lnSpc>
                <a:spcPct val="90000"/>
              </a:lnSpc>
              <a:defRPr sz="2700">
                <a:solidFill>
                  <a:srgbClr val="1E4191"/>
                </a:solidFill>
              </a:defRPr>
            </a:lvl2pPr>
            <a:lvl3pPr eaLnBrk="1" hangingPunct="1">
              <a:lnSpc>
                <a:spcPct val="90000"/>
              </a:lnSpc>
              <a:defRPr sz="2700">
                <a:solidFill>
                  <a:srgbClr val="1E4191"/>
                </a:solidFill>
              </a:defRPr>
            </a:lvl3pPr>
            <a:lvl4pPr eaLnBrk="1" hangingPunct="1">
              <a:lnSpc>
                <a:spcPct val="90000"/>
              </a:lnSpc>
              <a:defRPr sz="2700">
                <a:solidFill>
                  <a:srgbClr val="1E4191"/>
                </a:solidFill>
              </a:defRPr>
            </a:lvl4pPr>
            <a:lvl5pPr eaLnBrk="1" hangingPunct="1">
              <a:lnSpc>
                <a:spcPct val="90000"/>
              </a:lnSpc>
              <a:defRPr sz="2700">
                <a:solidFill>
                  <a:srgbClr val="1E4191"/>
                </a:solidFill>
              </a:defRPr>
            </a:lvl5pPr>
            <a:lvl6pPr marL="313311" fontAlgn="base">
              <a:lnSpc>
                <a:spcPct val="90000"/>
              </a:lnSpc>
              <a:spcBef>
                <a:spcPct val="0"/>
              </a:spcBef>
              <a:spcAft>
                <a:spcPct val="0"/>
              </a:spcAft>
              <a:defRPr sz="2700">
                <a:solidFill>
                  <a:srgbClr val="1E4191"/>
                </a:solidFill>
              </a:defRPr>
            </a:lvl6pPr>
            <a:lvl7pPr marL="626624" fontAlgn="base">
              <a:lnSpc>
                <a:spcPct val="90000"/>
              </a:lnSpc>
              <a:spcBef>
                <a:spcPct val="0"/>
              </a:spcBef>
              <a:spcAft>
                <a:spcPct val="0"/>
              </a:spcAft>
              <a:defRPr sz="2700">
                <a:solidFill>
                  <a:srgbClr val="1E4191"/>
                </a:solidFill>
              </a:defRPr>
            </a:lvl7pPr>
            <a:lvl8pPr marL="939936" fontAlgn="base">
              <a:lnSpc>
                <a:spcPct val="90000"/>
              </a:lnSpc>
              <a:spcBef>
                <a:spcPct val="0"/>
              </a:spcBef>
              <a:spcAft>
                <a:spcPct val="0"/>
              </a:spcAft>
              <a:defRPr sz="2700">
                <a:solidFill>
                  <a:srgbClr val="1E4191"/>
                </a:solidFill>
              </a:defRPr>
            </a:lvl8pPr>
            <a:lvl9pPr marL="1253239" fontAlgn="base">
              <a:lnSpc>
                <a:spcPct val="90000"/>
              </a:lnSpc>
              <a:spcBef>
                <a:spcPct val="0"/>
              </a:spcBef>
              <a:spcAft>
                <a:spcPct val="0"/>
              </a:spcAft>
              <a:defRPr sz="2700">
                <a:solidFill>
                  <a:srgbClr val="1E4191"/>
                </a:solidFill>
              </a:defRPr>
            </a:lvl9pPr>
          </a:lstStyle>
          <a:p>
            <a:r>
              <a:rPr lang="en-US" sz="4400" dirty="0"/>
              <a:t>Projects </a:t>
            </a:r>
            <a:r>
              <a:rPr lang="en-US" dirty="0"/>
              <a:t>- Low cost and Fast Web S</a:t>
            </a:r>
            <a:r>
              <a:rPr lang="en-US" altLang="zh-CN" dirty="0"/>
              <a:t>erver</a:t>
            </a:r>
            <a:endParaRPr lang="en-US" dirty="0"/>
          </a:p>
          <a:p>
            <a:r>
              <a:rPr lang="en-US" dirty="0"/>
              <a:t> </a:t>
            </a:r>
          </a:p>
          <a:p>
            <a:endParaRPr lang="en-US" sz="4400" dirty="0"/>
          </a:p>
        </p:txBody>
      </p:sp>
      <p:sp>
        <p:nvSpPr>
          <p:cNvPr id="2" name="TextBox 1"/>
          <p:cNvSpPr txBox="1"/>
          <p:nvPr/>
        </p:nvSpPr>
        <p:spPr>
          <a:xfrm>
            <a:off x="3485451" y="5221356"/>
            <a:ext cx="1928368" cy="584775"/>
          </a:xfrm>
          <a:prstGeom prst="rect">
            <a:avLst/>
          </a:prstGeom>
          <a:noFill/>
        </p:spPr>
        <p:txBody>
          <a:bodyPr wrap="square" rtlCol="0">
            <a:spAutoFit/>
          </a:bodyPr>
          <a:lstStyle/>
          <a:p>
            <a:r>
              <a:rPr lang="en-US" dirty="0">
                <a:hlinkClick r:id="rId3" action="ppaction://hlinkfile"/>
              </a:rPr>
              <a:t>demo</a:t>
            </a:r>
            <a:endParaRPr lang="en-US" dirty="0"/>
          </a:p>
        </p:txBody>
      </p:sp>
      <p:pic>
        <p:nvPicPr>
          <p:cNvPr id="6" name="Picture 5"/>
          <p:cNvPicPr>
            <a:picLocks noChangeAspect="1"/>
          </p:cNvPicPr>
          <p:nvPr/>
        </p:nvPicPr>
        <p:blipFill>
          <a:blip r:embed="rId4"/>
          <a:stretch>
            <a:fillRect/>
          </a:stretch>
        </p:blipFill>
        <p:spPr>
          <a:xfrm>
            <a:off x="3048000" y="1720607"/>
            <a:ext cx="6096000" cy="4448175"/>
          </a:xfrm>
          <a:prstGeom prst="rect">
            <a:avLst/>
          </a:prstGeom>
        </p:spPr>
      </p:pic>
      <p:pic>
        <p:nvPicPr>
          <p:cNvPr id="3" name="Picture 2"/>
          <p:cNvPicPr>
            <a:picLocks noChangeAspect="1"/>
          </p:cNvPicPr>
          <p:nvPr/>
        </p:nvPicPr>
        <p:blipFill>
          <a:blip r:embed="rId5"/>
          <a:stretch>
            <a:fillRect/>
          </a:stretch>
        </p:blipFill>
        <p:spPr>
          <a:xfrm>
            <a:off x="1" y="914399"/>
            <a:ext cx="5305270" cy="3871189"/>
          </a:xfrm>
          <a:prstGeom prst="rect">
            <a:avLst/>
          </a:prstGeom>
        </p:spPr>
      </p:pic>
    </p:spTree>
    <p:extLst>
      <p:ext uri="{BB962C8B-B14F-4D97-AF65-F5344CB8AC3E}">
        <p14:creationId xmlns:p14="http://schemas.microsoft.com/office/powerpoint/2010/main" val="394365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3" name="Picture 2"/>
          <p:cNvPicPr>
            <a:picLocks noChangeAspect="1"/>
          </p:cNvPicPr>
          <p:nvPr/>
        </p:nvPicPr>
        <p:blipFill>
          <a:blip r:embed="rId2"/>
          <a:stretch>
            <a:fillRect/>
          </a:stretch>
        </p:blipFill>
        <p:spPr>
          <a:xfrm>
            <a:off x="781878" y="753752"/>
            <a:ext cx="7832035" cy="5262735"/>
          </a:xfrm>
          <a:prstGeom prst="rect">
            <a:avLst/>
          </a:prstGeom>
        </p:spPr>
      </p:pic>
      <p:pic>
        <p:nvPicPr>
          <p:cNvPr id="6" name="Picture 5"/>
          <p:cNvPicPr>
            <a:picLocks noChangeAspect="1"/>
          </p:cNvPicPr>
          <p:nvPr/>
        </p:nvPicPr>
        <p:blipFill>
          <a:blip r:embed="rId3"/>
          <a:stretch>
            <a:fillRect/>
          </a:stretch>
        </p:blipFill>
        <p:spPr>
          <a:xfrm>
            <a:off x="5225758" y="1279525"/>
            <a:ext cx="1373825" cy="1634551"/>
          </a:xfrm>
          <a:prstGeom prst="rect">
            <a:avLst/>
          </a:prstGeom>
        </p:spPr>
      </p:pic>
      <p:sp>
        <p:nvSpPr>
          <p:cNvPr id="4" name="TextBox 3"/>
          <p:cNvSpPr txBox="1"/>
          <p:nvPr/>
        </p:nvSpPr>
        <p:spPr>
          <a:xfrm>
            <a:off x="2597426" y="3122649"/>
            <a:ext cx="1351722" cy="1077218"/>
          </a:xfrm>
          <a:prstGeom prst="rect">
            <a:avLst/>
          </a:prstGeom>
          <a:noFill/>
        </p:spPr>
        <p:txBody>
          <a:bodyPr wrap="square" rtlCol="0">
            <a:spAutoFit/>
          </a:bodyPr>
          <a:lstStyle/>
          <a:p>
            <a:r>
              <a:rPr lang="en-US" dirty="0"/>
              <a:t>RS485</a:t>
            </a:r>
          </a:p>
          <a:p>
            <a:r>
              <a:rPr lang="en-US" dirty="0" err="1"/>
              <a:t>CoAP</a:t>
            </a:r>
            <a:endParaRPr lang="en-US" dirty="0"/>
          </a:p>
        </p:txBody>
      </p:sp>
    </p:spTree>
    <p:extLst>
      <p:ext uri="{BB962C8B-B14F-4D97-AF65-F5344CB8AC3E}">
        <p14:creationId xmlns:p14="http://schemas.microsoft.com/office/powerpoint/2010/main" val="265292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RMB 300-1000</a:t>
            </a:r>
          </a:p>
        </p:txBody>
      </p:sp>
      <p:pic>
        <p:nvPicPr>
          <p:cNvPr id="5" name="Picture 4"/>
          <p:cNvPicPr>
            <a:picLocks noChangeAspect="1"/>
          </p:cNvPicPr>
          <p:nvPr/>
        </p:nvPicPr>
        <p:blipFill>
          <a:blip r:embed="rId2"/>
          <a:stretch>
            <a:fillRect/>
          </a:stretch>
        </p:blipFill>
        <p:spPr>
          <a:xfrm>
            <a:off x="43656" y="926030"/>
            <a:ext cx="9058275" cy="2533650"/>
          </a:xfrm>
          <a:prstGeom prst="rect">
            <a:avLst/>
          </a:prstGeom>
        </p:spPr>
      </p:pic>
      <p:pic>
        <p:nvPicPr>
          <p:cNvPr id="7" name="Picture 6"/>
          <p:cNvPicPr>
            <a:picLocks noChangeAspect="1"/>
          </p:cNvPicPr>
          <p:nvPr/>
        </p:nvPicPr>
        <p:blipFill>
          <a:blip r:embed="rId3"/>
          <a:stretch>
            <a:fillRect/>
          </a:stretch>
        </p:blipFill>
        <p:spPr>
          <a:xfrm>
            <a:off x="805690" y="3459680"/>
            <a:ext cx="7877175" cy="2552700"/>
          </a:xfrm>
          <a:prstGeom prst="rect">
            <a:avLst/>
          </a:prstGeom>
        </p:spPr>
      </p:pic>
    </p:spTree>
    <p:extLst>
      <p:ext uri="{BB962C8B-B14F-4D97-AF65-F5344CB8AC3E}">
        <p14:creationId xmlns:p14="http://schemas.microsoft.com/office/powerpoint/2010/main" val="1636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altLang="zh-CN" dirty="0"/>
              <a:t>oftware--Free</a:t>
            </a:r>
            <a:endParaRPr lang="en-US" dirty="0"/>
          </a:p>
        </p:txBody>
      </p:sp>
      <p:pic>
        <p:nvPicPr>
          <p:cNvPr id="3" name="Picture 2"/>
          <p:cNvPicPr>
            <a:picLocks noChangeAspect="1"/>
          </p:cNvPicPr>
          <p:nvPr/>
        </p:nvPicPr>
        <p:blipFill>
          <a:blip r:embed="rId2"/>
          <a:stretch>
            <a:fillRect/>
          </a:stretch>
        </p:blipFill>
        <p:spPr>
          <a:xfrm>
            <a:off x="1469953" y="4575719"/>
            <a:ext cx="3047042" cy="1149220"/>
          </a:xfrm>
          <a:prstGeom prst="rect">
            <a:avLst/>
          </a:prstGeom>
        </p:spPr>
      </p:pic>
      <p:pic>
        <p:nvPicPr>
          <p:cNvPr id="6" name="Picture 5"/>
          <p:cNvPicPr>
            <a:picLocks noChangeAspect="1"/>
          </p:cNvPicPr>
          <p:nvPr/>
        </p:nvPicPr>
        <p:blipFill>
          <a:blip r:embed="rId3"/>
          <a:stretch>
            <a:fillRect/>
          </a:stretch>
        </p:blipFill>
        <p:spPr>
          <a:xfrm>
            <a:off x="3349899" y="3217377"/>
            <a:ext cx="2295525" cy="895350"/>
          </a:xfrm>
          <a:prstGeom prst="rect">
            <a:avLst/>
          </a:prstGeom>
        </p:spPr>
      </p:pic>
      <p:pic>
        <p:nvPicPr>
          <p:cNvPr id="9" name="Picture 8"/>
          <p:cNvPicPr>
            <a:picLocks noChangeAspect="1"/>
          </p:cNvPicPr>
          <p:nvPr/>
        </p:nvPicPr>
        <p:blipFill>
          <a:blip r:embed="rId4"/>
          <a:stretch>
            <a:fillRect/>
          </a:stretch>
        </p:blipFill>
        <p:spPr>
          <a:xfrm>
            <a:off x="5035826" y="1709180"/>
            <a:ext cx="3012592" cy="838200"/>
          </a:xfrm>
          <a:prstGeom prst="rect">
            <a:avLst/>
          </a:prstGeom>
        </p:spPr>
      </p:pic>
      <p:pic>
        <p:nvPicPr>
          <p:cNvPr id="10" name="Picture 9"/>
          <p:cNvPicPr>
            <a:picLocks noChangeAspect="1"/>
          </p:cNvPicPr>
          <p:nvPr/>
        </p:nvPicPr>
        <p:blipFill>
          <a:blip r:embed="rId5"/>
          <a:stretch>
            <a:fillRect/>
          </a:stretch>
        </p:blipFill>
        <p:spPr>
          <a:xfrm>
            <a:off x="4929809" y="4575719"/>
            <a:ext cx="3244421" cy="1149220"/>
          </a:xfrm>
          <a:prstGeom prst="rect">
            <a:avLst/>
          </a:prstGeom>
        </p:spPr>
      </p:pic>
      <p:pic>
        <p:nvPicPr>
          <p:cNvPr id="11" name="Picture 10"/>
          <p:cNvPicPr>
            <a:picLocks noChangeAspect="1"/>
          </p:cNvPicPr>
          <p:nvPr/>
        </p:nvPicPr>
        <p:blipFill>
          <a:blip r:embed="rId6"/>
          <a:stretch>
            <a:fillRect/>
          </a:stretch>
        </p:blipFill>
        <p:spPr>
          <a:xfrm>
            <a:off x="1359384" y="1709180"/>
            <a:ext cx="3125027" cy="838200"/>
          </a:xfrm>
          <a:prstGeom prst="rect">
            <a:avLst/>
          </a:prstGeom>
        </p:spPr>
      </p:pic>
    </p:spTree>
    <p:extLst>
      <p:ext uri="{BB962C8B-B14F-4D97-AF65-F5344CB8AC3E}">
        <p14:creationId xmlns:p14="http://schemas.microsoft.com/office/powerpoint/2010/main" val="8242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41232"/>
            <a:ext cx="8459788" cy="6352381"/>
          </a:xfrm>
          <a:prstGeom prst="rect">
            <a:avLst/>
          </a:prstGeom>
        </p:spPr>
      </p:pic>
    </p:spTree>
    <p:extLst>
      <p:ext uri="{BB962C8B-B14F-4D97-AF65-F5344CB8AC3E}">
        <p14:creationId xmlns:p14="http://schemas.microsoft.com/office/powerpoint/2010/main" val="205025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1373943"/>
            <a:ext cx="9144000" cy="4110114"/>
          </a:xfrm>
          <a:prstGeom prst="rect">
            <a:avLst/>
          </a:prstGeom>
        </p:spPr>
      </p:pic>
    </p:spTree>
    <p:extLst>
      <p:ext uri="{BB962C8B-B14F-4D97-AF65-F5344CB8AC3E}">
        <p14:creationId xmlns:p14="http://schemas.microsoft.com/office/powerpoint/2010/main" val="65619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6619" y="249225"/>
            <a:ext cx="3125027" cy="724644"/>
          </a:xfrm>
          <a:prstGeom prst="rect">
            <a:avLst/>
          </a:prstGeom>
        </p:spPr>
      </p:pic>
      <p:pic>
        <p:nvPicPr>
          <p:cNvPr id="1026" name="Picture 2" descr="https://camo.githubusercontent.com/0fc2018c171a0d6e721ad421391c006f316eee03/68747470733a2f2f63646e2e636f6c6f726c69622e636f6d2f77702f77702d636f6e74656e742f75706c6f6164732f73697465732f322f67656e74656c656c6c612d61646d696e2d74656d706c6174652d707265766965772e6a70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79886"/>
            <a:ext cx="9144000" cy="5089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5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2"/>
          <p:cNvSpPr txBox="1">
            <a:spLocks/>
          </p:cNvSpPr>
          <p:nvPr/>
        </p:nvSpPr>
        <p:spPr>
          <a:xfrm>
            <a:off x="571127" y="644389"/>
            <a:ext cx="8665638" cy="5397715"/>
          </a:xfrm>
          <a:prstGeom prst="rect">
            <a:avLst/>
          </a:prstGeom>
          <a:noFill/>
        </p:spPr>
        <p:txBody>
          <a:bodyPr/>
          <a:lstStyle>
            <a:lvl1pPr marL="0" indent="0" algn="l" defTabSz="457144"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225398" indent="-225398" algn="l" defTabSz="457144"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461907" indent="-234921" algn="l" defTabSz="457144"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687305" indent="-225398" algn="l" defTabSz="457144"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7150" indent="-228573" algn="l" defTabSz="457144" rtl="0" eaLnBrk="1" latinLnBrk="0" hangingPunct="1">
              <a:spcBef>
                <a:spcPct val="20000"/>
              </a:spcBef>
              <a:buFont typeface="Arial"/>
              <a:buChar char="»"/>
              <a:defRPr sz="3100" kern="1200">
                <a:solidFill>
                  <a:schemeClr val="tx1"/>
                </a:solidFill>
                <a:latin typeface="GE Inspira Pitch"/>
                <a:ea typeface="+mn-ea"/>
                <a:cs typeface="GE Inspira Pitch"/>
              </a:defRPr>
            </a:lvl5pPr>
            <a:lvl6pPr marL="2514294" indent="-228573"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8" indent="-228573"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83" indent="-228573"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6" indent="-228573"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b="1" dirty="0"/>
              <a:t>Free to use Bootstrap3 admin template. </a:t>
            </a:r>
          </a:p>
          <a:p>
            <a:pPr fontAlgn="auto">
              <a:spcAft>
                <a:spcPts val="0"/>
              </a:spcAft>
            </a:pPr>
            <a:r>
              <a:rPr lang="en-US" dirty="0"/>
              <a:t>Theme uses several libraries for charts, calendar, form validation, wizard style interface, off-canvas navigation menu, text forms, date range, upload area, form autocomplete, range slider, progress bars, notifications and much more.</a:t>
            </a:r>
          </a:p>
          <a:p>
            <a:pPr fontAlgn="auto">
              <a:spcAft>
                <a:spcPts val="0"/>
              </a:spcAft>
            </a:pPr>
            <a:endParaRPr lang="en-US" dirty="0"/>
          </a:p>
          <a:p>
            <a:pPr fontAlgn="auto">
              <a:spcAft>
                <a:spcPts val="0"/>
              </a:spcAft>
            </a:pPr>
            <a:r>
              <a:rPr lang="en-US" b="1" dirty="0">
                <a:hlinkClick r:id="rId3"/>
              </a:rPr>
              <a:t>Template Demo</a:t>
            </a:r>
            <a:endParaRPr lang="en-US" dirty="0"/>
          </a:p>
        </p:txBody>
      </p:sp>
    </p:spTree>
    <p:extLst>
      <p:ext uri="{BB962C8B-B14F-4D97-AF65-F5344CB8AC3E}">
        <p14:creationId xmlns:p14="http://schemas.microsoft.com/office/powerpoint/2010/main" val="2402432591"/>
      </p:ext>
    </p:extLst>
  </p:cSld>
  <p:clrMapOvr>
    <a:masterClrMapping/>
  </p:clrMapOvr>
</p:sld>
</file>

<file path=ppt/theme/theme1.xml><?xml version="1.0" encoding="utf-8"?>
<a:theme xmlns:a="http://schemas.openxmlformats.org/drawingml/2006/main" name="1_Blank">
  <a:themeElements>
    <a:clrScheme name="GE_2013_BLUE">
      <a:dk1>
        <a:srgbClr val="454545"/>
      </a:dk1>
      <a:lt1>
        <a:sysClr val="window" lastClr="FFFFFF"/>
      </a:lt1>
      <a:dk2>
        <a:srgbClr val="0745AB"/>
      </a:dk2>
      <a:lt2>
        <a:srgbClr val="EEECE1"/>
      </a:lt2>
      <a:accent1>
        <a:srgbClr val="4583D1"/>
      </a:accent1>
      <a:accent2>
        <a:srgbClr val="052F69"/>
      </a:accent2>
      <a:accent3>
        <a:srgbClr val="7FBD2C"/>
      </a:accent3>
      <a:accent4>
        <a:srgbClr val="1F5A13"/>
      </a:accent4>
      <a:accent5>
        <a:srgbClr val="F4A82D"/>
      </a:accent5>
      <a:accent6>
        <a:srgbClr val="AC3905"/>
      </a:accent6>
      <a:hlink>
        <a:srgbClr val="0745AB"/>
      </a:hlink>
      <a:folHlink>
        <a:srgbClr val="0745AB"/>
      </a:folHlink>
    </a:clrScheme>
    <a:fontScheme name="GE_Font_2013">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Blank">
  <a:themeElements>
    <a:clrScheme name="GE_2013_BLUE">
      <a:dk1>
        <a:srgbClr val="454545"/>
      </a:dk1>
      <a:lt1>
        <a:sysClr val="window" lastClr="FFFFFF"/>
      </a:lt1>
      <a:dk2>
        <a:srgbClr val="0745AB"/>
      </a:dk2>
      <a:lt2>
        <a:srgbClr val="EEECE1"/>
      </a:lt2>
      <a:accent1>
        <a:srgbClr val="4583D1"/>
      </a:accent1>
      <a:accent2>
        <a:srgbClr val="052F69"/>
      </a:accent2>
      <a:accent3>
        <a:srgbClr val="7FBD2C"/>
      </a:accent3>
      <a:accent4>
        <a:srgbClr val="1F5A13"/>
      </a:accent4>
      <a:accent5>
        <a:srgbClr val="F4A82D"/>
      </a:accent5>
      <a:accent6>
        <a:srgbClr val="AC3905"/>
      </a:accent6>
      <a:hlink>
        <a:srgbClr val="0745AB"/>
      </a:hlink>
      <a:folHlink>
        <a:srgbClr val="0745AB"/>
      </a:folHlink>
    </a:clrScheme>
    <a:fontScheme name="GE_Font_2013">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GE CONFIDENTIAL">
  <a:themeElements>
    <a:clrScheme name="GE_2013_BLUE">
      <a:dk1>
        <a:srgbClr val="454545"/>
      </a:dk1>
      <a:lt1>
        <a:sysClr val="window" lastClr="FFFFFF"/>
      </a:lt1>
      <a:dk2>
        <a:srgbClr val="0745AB"/>
      </a:dk2>
      <a:lt2>
        <a:srgbClr val="EEECE1"/>
      </a:lt2>
      <a:accent1>
        <a:srgbClr val="4583D1"/>
      </a:accent1>
      <a:accent2>
        <a:srgbClr val="052F69"/>
      </a:accent2>
      <a:accent3>
        <a:srgbClr val="7FBD2C"/>
      </a:accent3>
      <a:accent4>
        <a:srgbClr val="1F5A13"/>
      </a:accent4>
      <a:accent5>
        <a:srgbClr val="F4A82D"/>
      </a:accent5>
      <a:accent6>
        <a:srgbClr val="AC3905"/>
      </a:accent6>
      <a:hlink>
        <a:srgbClr val="0745AB"/>
      </a:hlink>
      <a:folHlink>
        <a:srgbClr val="0745AB"/>
      </a:folHlink>
    </a:clrScheme>
    <a:fontScheme name="GE_Font_2013">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owerPoint_Template 5_2014">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5.xml><?xml version="1.0" encoding="utf-8"?>
<a:theme xmlns:a="http://schemas.openxmlformats.org/drawingml/2006/main" name="Blank">
  <a:themeElements>
    <a:clrScheme name="GE_2013_BLUE">
      <a:dk1>
        <a:srgbClr val="454545"/>
      </a:dk1>
      <a:lt1>
        <a:sysClr val="window" lastClr="FFFFFF"/>
      </a:lt1>
      <a:dk2>
        <a:srgbClr val="0745AB"/>
      </a:dk2>
      <a:lt2>
        <a:srgbClr val="EEECE1"/>
      </a:lt2>
      <a:accent1>
        <a:srgbClr val="4583D1"/>
      </a:accent1>
      <a:accent2>
        <a:srgbClr val="052F69"/>
      </a:accent2>
      <a:accent3>
        <a:srgbClr val="7FBD2C"/>
      </a:accent3>
      <a:accent4>
        <a:srgbClr val="1F5A13"/>
      </a:accent4>
      <a:accent5>
        <a:srgbClr val="F4A82D"/>
      </a:accent5>
      <a:accent6>
        <a:srgbClr val="AC3905"/>
      </a:accent6>
      <a:hlink>
        <a:srgbClr val="0745AB"/>
      </a:hlink>
      <a:folHlink>
        <a:srgbClr val="0745AB"/>
      </a:folHlink>
    </a:clrScheme>
    <a:fontScheme name="GE_Font_2013">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11315</TotalTime>
  <Words>761</Words>
  <Application>Microsoft Office PowerPoint</Application>
  <PresentationFormat>On-screen Show (4:3)</PresentationFormat>
  <Paragraphs>72</Paragraphs>
  <Slides>16</Slides>
  <Notes>8</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16</vt:i4>
      </vt:variant>
    </vt:vector>
  </HeadingPairs>
  <TitlesOfParts>
    <vt:vector size="26" baseType="lpstr">
      <vt:lpstr>Lucida Grande</vt:lpstr>
      <vt:lpstr>Arial</vt:lpstr>
      <vt:lpstr>Courier New</vt:lpstr>
      <vt:lpstr>GE Inspira Pitch</vt:lpstr>
      <vt:lpstr>1_Blank</vt:lpstr>
      <vt:lpstr>2_Blank</vt:lpstr>
      <vt:lpstr>GE CONFIDENTIAL</vt:lpstr>
      <vt:lpstr>PowerPoint_Template 5_2014</vt:lpstr>
      <vt:lpstr>Blank</vt:lpstr>
      <vt:lpstr>3_blank</vt:lpstr>
      <vt:lpstr>EE: User Interface Design</vt:lpstr>
      <vt:lpstr>PowerPoint Presentation</vt:lpstr>
      <vt:lpstr>Architecture</vt:lpstr>
      <vt:lpstr>Hardware— RMB 300-1000</vt:lpstr>
      <vt:lpstr>Software--Free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Unity3D?</vt:lpstr>
      <vt:lpstr>Cost</vt:lpstr>
      <vt:lpstr>PowerPoint Presentation</vt:lpstr>
      <vt:lpstr>PowerPoint Presentation</vt:lpstr>
    </vt:vector>
  </TitlesOfParts>
  <Company>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Recap– F&amp;PT Product Line</dc:title>
  <dc:creator>GE User</dc:creator>
  <cp:keywords>September 22, 2004 – Version 1.1</cp:keywords>
  <dc:description>General Electric Company 2004</dc:description>
  <cp:lastModifiedBy>Yang, Aoming (GE Oil &amp; Gas)</cp:lastModifiedBy>
  <cp:revision>584</cp:revision>
  <cp:lastPrinted>2017-01-11T07:44:02Z</cp:lastPrinted>
  <dcterms:created xsi:type="dcterms:W3CDTF">2016-05-10T06:08:14Z</dcterms:created>
  <dcterms:modified xsi:type="dcterms:W3CDTF">2017-09-07T05:21:43Z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