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71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B489F-4A8D-C14F-B5E9-AA27137F65C4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FE17F-B095-9640-8491-B053E3A4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6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FE17F-B095-9640-8491-B053E3A411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0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0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2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5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2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9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8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isongtao.shinyapps.io/NYC_HS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NYC Public High Schools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Shiny project presentation</a:t>
            </a:r>
          </a:p>
          <a:p>
            <a:r>
              <a:rPr lang="en-US" dirty="0" smtClean="0"/>
              <a:t>Yisong Tao</a:t>
            </a:r>
          </a:p>
          <a:p>
            <a:r>
              <a:rPr lang="en-US" dirty="0" smtClean="0"/>
              <a:t>10-30-2016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Choosing a high school </a:t>
            </a:r>
            <a:r>
              <a:rPr lang="en-US" dirty="0"/>
              <a:t>is one of the first big decisions in life</a:t>
            </a:r>
            <a:r>
              <a:rPr lang="en-US" dirty="0" smtClean="0"/>
              <a:t>.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New York City offers over 400 public high schools with curriculum spanning all areas.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Provide </a:t>
            </a:r>
            <a:r>
              <a:rPr lang="en-US" dirty="0" smtClean="0"/>
              <a:t>information about New York City’s public high </a:t>
            </a:r>
            <a:r>
              <a:rPr lang="en-US" dirty="0" smtClean="0"/>
              <a:t>schools 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School </a:t>
            </a:r>
            <a:r>
              <a:rPr lang="en-US" dirty="0" smtClean="0"/>
              <a:t>districts map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Detailed School Information from 2016 DOE high school directory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/>
              <a:t>2010 and </a:t>
            </a:r>
            <a:r>
              <a:rPr lang="en-US" dirty="0" smtClean="0"/>
              <a:t>2012 </a:t>
            </a:r>
            <a:r>
              <a:rPr lang="en-US" dirty="0" smtClean="0"/>
              <a:t>SAT </a:t>
            </a:r>
            <a:r>
              <a:rPr lang="en-US" dirty="0" smtClean="0"/>
              <a:t>scores 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2011 </a:t>
            </a:r>
            <a:r>
              <a:rPr lang="en-US" dirty="0" smtClean="0"/>
              <a:t>NYC </a:t>
            </a:r>
            <a:r>
              <a:rPr lang="en-US" dirty="0" smtClean="0"/>
              <a:t>school </a:t>
            </a:r>
            <a:r>
              <a:rPr lang="en-US" dirty="0" smtClean="0"/>
              <a:t>survey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46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1053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 tooltip="https://yisongtao.shinyapps.io/NYC_HS/"/>
              </a:rPr>
              <a:t>https://yisongtao.shinyapps.io/NYC_HS/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692792"/>
            <a:ext cx="10668000" cy="5562600"/>
          </a:xfrm>
        </p:spPr>
      </p:pic>
    </p:spTree>
    <p:extLst>
      <p:ext uri="{BB962C8B-B14F-4D97-AF65-F5344CB8AC3E}">
        <p14:creationId xmlns:p14="http://schemas.microsoft.com/office/powerpoint/2010/main" val="15182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NYC schools share campus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437 public high schools,  258 campuses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Some campuses host as many as 6 schools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Jitter() when drawing school locations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44" y="1846263"/>
            <a:ext cx="3863975" cy="4022725"/>
          </a:xfrm>
        </p:spPr>
      </p:pic>
    </p:spTree>
    <p:extLst>
      <p:ext uri="{BB962C8B-B14F-4D97-AF65-F5344CB8AC3E}">
        <p14:creationId xmlns:p14="http://schemas.microsoft.com/office/powerpoint/2010/main" val="104862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the app in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2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survey and SAT score: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248689" cy="4023359"/>
          </a:xfrm>
        </p:spPr>
        <p:txBody>
          <a:bodyPr/>
          <a:lstStyle/>
          <a:p>
            <a:r>
              <a:rPr lang="en-US" dirty="0" smtClean="0"/>
              <a:t>Both are metrics of a school’s academic performance.</a:t>
            </a:r>
            <a:endParaRPr lang="en-US" dirty="0"/>
          </a:p>
          <a:p>
            <a:r>
              <a:rPr lang="en-US" dirty="0" smtClean="0"/>
              <a:t>SAT score is objective.</a:t>
            </a:r>
            <a:endParaRPr lang="en-US" dirty="0"/>
          </a:p>
          <a:p>
            <a:r>
              <a:rPr lang="en-US" dirty="0"/>
              <a:t>School survey is </a:t>
            </a:r>
            <a:r>
              <a:rPr lang="en-US" dirty="0" smtClean="0"/>
              <a:t>subjective, a “review”, it </a:t>
            </a:r>
            <a:r>
              <a:rPr lang="en-US" dirty="0"/>
              <a:t>reflects how well the school meets the reviewers’ expectations.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48" y="1812981"/>
            <a:ext cx="6562815" cy="4133804"/>
          </a:xfrm>
        </p:spPr>
      </p:pic>
    </p:spTree>
    <p:extLst>
      <p:ext uri="{BB962C8B-B14F-4D97-AF65-F5344CB8AC3E}">
        <p14:creationId xmlns:p14="http://schemas.microsoft.com/office/powerpoint/2010/main" val="138899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9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154</Words>
  <Application>Microsoft Macintosh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Retrospect</vt:lpstr>
      <vt:lpstr>NYC Public High Schools</vt:lpstr>
      <vt:lpstr>Motivation:</vt:lpstr>
      <vt:lpstr>https://yisongtao.shinyapps.io/NYC_HS/</vt:lpstr>
      <vt:lpstr>Many NYC schools share campus</vt:lpstr>
      <vt:lpstr>Let’s see the app in action.</vt:lpstr>
      <vt:lpstr>School survey and SAT score: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Public High Schools</dc:title>
  <dc:creator>Yisong Tao</dc:creator>
  <cp:lastModifiedBy>Yisong Tao</cp:lastModifiedBy>
  <cp:revision>17</cp:revision>
  <dcterms:created xsi:type="dcterms:W3CDTF">2016-10-30T17:08:28Z</dcterms:created>
  <dcterms:modified xsi:type="dcterms:W3CDTF">2016-11-13T18:48:27Z</dcterms:modified>
</cp:coreProperties>
</file>