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0" r:id="rId3"/>
    <p:sldId id="264" r:id="rId4"/>
    <p:sldId id="259" r:id="rId5"/>
    <p:sldId id="272" r:id="rId6"/>
    <p:sldId id="262" r:id="rId7"/>
    <p:sldId id="273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Arial Rounded MT Bold" panose="020F0704030504030204" pitchFamily="34" charset="0"/>
      <p:regular r:id="rId11"/>
    </p:embeddedFont>
    <p:embeddedFont>
      <p:font typeface="Bebas Neue" panose="020B0606020202050201" charset="0"/>
      <p:regular r:id="rId12"/>
    </p:embeddedFont>
    <p:embeddedFont>
      <p:font typeface="Montserrat ExtraBold" panose="020B0604020202020204" charset="-52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7067A3-8727-4ACF-A849-09CC51E961D6}">
  <a:tblStyle styleId="{4A7067A3-8727-4ACF-A849-09CC51E961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37d1f106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37d1f106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37d1f106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37d1f106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37d1f106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37d1f106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37d1f106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37d1f106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37d1f106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37d1f106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3688" r="62189"/>
          <a:stretch/>
        </p:blipFill>
        <p:spPr>
          <a:xfrm>
            <a:off x="7764750" y="1521950"/>
            <a:ext cx="1379249" cy="25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955075"/>
            <a:ext cx="5294700" cy="17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02750"/>
            <a:ext cx="373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625300" y="2489808"/>
            <a:ext cx="1677900" cy="167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346300" y="759479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l="121" r="56600"/>
          <a:stretch/>
        </p:blipFill>
        <p:spPr>
          <a:xfrm rot="5400000">
            <a:off x="2173400" y="2817426"/>
            <a:ext cx="1673551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0" y="21508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572110" y="133782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3132175"/>
            <a:ext cx="3852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394138" y="1363277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175953" y="1250799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r="22215"/>
          <a:stretch/>
        </p:blipFill>
        <p:spPr>
          <a:xfrm>
            <a:off x="6054800" y="540000"/>
            <a:ext cx="3007950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1388275"/>
            <a:ext cx="44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20000" y="2290450"/>
            <a:ext cx="4430400" cy="15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5270848" y="3686724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6594475" y="14194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t="37729" r="46486"/>
          <a:stretch/>
        </p:blipFill>
        <p:spPr>
          <a:xfrm flipH="1">
            <a:off x="0" y="0"/>
            <a:ext cx="2190675" cy="18379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2290025" y="29529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2290025" y="1837975"/>
            <a:ext cx="4563900" cy="12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/>
          <p:nvPr/>
        </p:nvSpPr>
        <p:spPr>
          <a:xfrm flipH="1">
            <a:off x="7313424" y="2571750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1000149" y="675438"/>
            <a:ext cx="7143750" cy="3792625"/>
          </a:xfrm>
          <a:custGeom>
            <a:avLst/>
            <a:gdLst/>
            <a:ahLst/>
            <a:cxnLst/>
            <a:rect l="l" t="t" r="r" b="b"/>
            <a:pathLst>
              <a:path w="285750" h="151705" extrusionOk="0">
                <a:moveTo>
                  <a:pt x="276261" y="9295"/>
                </a:moveTo>
                <a:lnTo>
                  <a:pt x="276261" y="142410"/>
                </a:lnTo>
                <a:lnTo>
                  <a:pt x="9489" y="142410"/>
                </a:lnTo>
                <a:lnTo>
                  <a:pt x="9489" y="9295"/>
                </a:lnTo>
                <a:close/>
                <a:moveTo>
                  <a:pt x="0" y="0"/>
                </a:moveTo>
                <a:lnTo>
                  <a:pt x="0" y="151705"/>
                </a:lnTo>
                <a:lnTo>
                  <a:pt x="285750" y="15170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2273100" y="1297875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2"/>
          </p:nvPr>
        </p:nvSpPr>
        <p:spPr>
          <a:xfrm>
            <a:off x="4572025" y="2542250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3"/>
          </p:nvPr>
        </p:nvSpPr>
        <p:spPr>
          <a:xfrm>
            <a:off x="720025" y="2016625"/>
            <a:ext cx="3852000" cy="1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>
            <a:off x="4572000" y="3273600"/>
            <a:ext cx="3852000" cy="1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flipH="1">
            <a:off x="6476076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7413100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-1254650" y="388225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l="72413" r="4468"/>
          <a:stretch/>
        </p:blipFill>
        <p:spPr>
          <a:xfrm rot="-5400000">
            <a:off x="1954550" y="3247507"/>
            <a:ext cx="1044801" cy="32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3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4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5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6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1" r:id="rId5"/>
    <p:sldLayoutId id="2147483662" r:id="rId6"/>
    <p:sldLayoutId id="2147483663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ctrTitle"/>
          </p:nvPr>
        </p:nvSpPr>
        <p:spPr>
          <a:xfrm>
            <a:off x="1220062" y="778668"/>
            <a:ext cx="4387782" cy="924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anose="020B0A04020102020204" pitchFamily="34" charset="0"/>
              </a:rPr>
              <a:t>AQUA Project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65641C-8B1E-4595-803A-BF61BA95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19" y="1885950"/>
            <a:ext cx="2933359" cy="23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Wave with solid fill">
            <a:extLst>
              <a:ext uri="{FF2B5EF4-FFF2-40B4-BE49-F238E27FC236}">
                <a16:creationId xmlns:a16="http://schemas.microsoft.com/office/drawing/2014/main" id="{F4C3F532-BCDD-46DC-B665-E3EA8D37D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2163" y="2628901"/>
            <a:ext cx="1250156" cy="12501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2290048" y="117263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 Black" panose="020B0A04020102020204" pitchFamily="34" charset="0"/>
              </a:rPr>
              <a:t>OUR TEAM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B0B2-2B53-4FF3-9E3C-30AAD68680AE}"/>
              </a:ext>
            </a:extLst>
          </p:cNvPr>
          <p:cNvSpPr txBox="1"/>
          <p:nvPr/>
        </p:nvSpPr>
        <p:spPr>
          <a:xfrm>
            <a:off x="3000827" y="1939810"/>
            <a:ext cx="31423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1600" dirty="0">
                <a:latin typeface="Arial Rounded MT Bold" panose="020F0704030504030204" pitchFamily="34" charset="0"/>
              </a:rPr>
              <a:t>Yoana Stoyanova</a:t>
            </a:r>
          </a:p>
          <a:p>
            <a:pPr algn="ctr"/>
            <a:endParaRPr lang="fi-FI" sz="1600" dirty="0">
              <a:latin typeface="Arial Rounded MT Bold" panose="020F0704030504030204" pitchFamily="34" charset="0"/>
            </a:endParaRPr>
          </a:p>
          <a:p>
            <a:pPr algn="ctr"/>
            <a:r>
              <a:rPr lang="fi-FI" sz="1600" dirty="0">
                <a:latin typeface="Arial Rounded MT Bold" panose="020F0704030504030204" pitchFamily="34" charset="0"/>
              </a:rPr>
              <a:t>Ivan Staev</a:t>
            </a:r>
          </a:p>
          <a:p>
            <a:pPr algn="ctr"/>
            <a:endParaRPr lang="fi-FI" sz="1600" dirty="0">
              <a:latin typeface="Arial Rounded MT Bold" panose="020F0704030504030204" pitchFamily="34" charset="0"/>
            </a:endParaRPr>
          </a:p>
          <a:p>
            <a:pPr algn="ctr"/>
            <a:r>
              <a:rPr lang="fi-FI" sz="1600" dirty="0">
                <a:latin typeface="Arial Rounded MT Bold" panose="020F0704030504030204" pitchFamily="34" charset="0"/>
              </a:rPr>
              <a:t>Marieta Stoycheva</a:t>
            </a:r>
          </a:p>
          <a:p>
            <a:pPr algn="ctr"/>
            <a:r>
              <a:rPr lang="fi-FI" sz="1600" dirty="0">
                <a:latin typeface="Arial Rounded MT Bold" panose="020F0704030504030204" pitchFamily="34" charset="0"/>
              </a:rPr>
              <a:t>	</a:t>
            </a:r>
          </a:p>
          <a:p>
            <a:pPr algn="ctr"/>
            <a:r>
              <a:rPr lang="fi-FI" sz="1600" dirty="0">
                <a:latin typeface="Arial Rounded MT Bold" panose="020F0704030504030204" pitchFamily="34" charset="0"/>
              </a:rPr>
              <a:t>Magdalena Omayska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12" name="Graphic 11" descr="Cheers outline">
            <a:extLst>
              <a:ext uri="{FF2B5EF4-FFF2-40B4-BE49-F238E27FC236}">
                <a16:creationId xmlns:a16="http://schemas.microsoft.com/office/drawing/2014/main" id="{20152351-5CD8-4548-8463-5993B4C40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9587">
            <a:off x="7286626" y="2600325"/>
            <a:ext cx="1485900" cy="148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anose="020B0A04020102020204" pitchFamily="34" charset="0"/>
              </a:rPr>
              <a:t>STAGES OF REALIZATION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252" name="Google Shape;252;p35"/>
          <p:cNvGrpSpPr/>
          <p:nvPr/>
        </p:nvGrpSpPr>
        <p:grpSpPr>
          <a:xfrm>
            <a:off x="1777252" y="1944881"/>
            <a:ext cx="221902" cy="380795"/>
            <a:chOff x="916127" y="3807056"/>
            <a:chExt cx="221902" cy="380795"/>
          </a:xfrm>
        </p:grpSpPr>
        <p:sp>
          <p:nvSpPr>
            <p:cNvPr id="253" name="Google Shape;253;p35"/>
            <p:cNvSpPr/>
            <p:nvPr/>
          </p:nvSpPr>
          <p:spPr>
            <a:xfrm>
              <a:off x="916127" y="3807056"/>
              <a:ext cx="221902" cy="380795"/>
            </a:xfrm>
            <a:custGeom>
              <a:avLst/>
              <a:gdLst/>
              <a:ahLst/>
              <a:cxnLst/>
              <a:rect l="l" t="t" r="r" b="b"/>
              <a:pathLst>
                <a:path w="6966" h="11954" extrusionOk="0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969580" y="3869746"/>
              <a:ext cx="110792" cy="102955"/>
            </a:xfrm>
            <a:custGeom>
              <a:avLst/>
              <a:gdLst/>
              <a:ahLst/>
              <a:cxnLst/>
              <a:rect l="l" t="t" r="r" b="b"/>
              <a:pathLst>
                <a:path w="3478" h="3232" extrusionOk="0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982863" y="4127517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982863" y="4152173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5"/>
          <p:cNvGrpSpPr/>
          <p:nvPr/>
        </p:nvGrpSpPr>
        <p:grpSpPr>
          <a:xfrm>
            <a:off x="4372091" y="1953162"/>
            <a:ext cx="399812" cy="306477"/>
            <a:chOff x="2567841" y="1994124"/>
            <a:chExt cx="399812" cy="306477"/>
          </a:xfrm>
        </p:grpSpPr>
        <p:sp>
          <p:nvSpPr>
            <p:cNvPr id="258" name="Google Shape;258;p35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35"/>
          <p:cNvSpPr/>
          <p:nvPr/>
        </p:nvSpPr>
        <p:spPr>
          <a:xfrm>
            <a:off x="7055952" y="1980241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raphic 15" descr="Circles with arrows with solid fill">
            <a:extLst>
              <a:ext uri="{FF2B5EF4-FFF2-40B4-BE49-F238E27FC236}">
                <a16:creationId xmlns:a16="http://schemas.microsoft.com/office/drawing/2014/main" id="{BC146B03-CAF0-47FF-8C76-DFFA97507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768" y="1640145"/>
            <a:ext cx="1782764" cy="1782764"/>
          </a:xfrm>
          <a:prstGeom prst="rect">
            <a:avLst/>
          </a:prstGeom>
        </p:spPr>
      </p:pic>
      <p:pic>
        <p:nvPicPr>
          <p:cNvPr id="41" name="Graphic 12" descr="Clipboard Checked with solid fill">
            <a:extLst>
              <a:ext uri="{FF2B5EF4-FFF2-40B4-BE49-F238E27FC236}">
                <a16:creationId xmlns:a16="http://schemas.microsoft.com/office/drawing/2014/main" id="{37414862-B934-4BB8-B6B7-9C8C3FAC7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3932" y="1706423"/>
            <a:ext cx="1650207" cy="1650207"/>
          </a:xfrm>
          <a:prstGeom prst="rect">
            <a:avLst/>
          </a:prstGeom>
        </p:spPr>
      </p:pic>
      <p:pic>
        <p:nvPicPr>
          <p:cNvPr id="42" name="Graphic 14" descr="Classroom with solid fill">
            <a:extLst>
              <a:ext uri="{FF2B5EF4-FFF2-40B4-BE49-F238E27FC236}">
                <a16:creationId xmlns:a16="http://schemas.microsoft.com/office/drawing/2014/main" id="{F6FC93AB-A66A-49C0-B243-EEDD443828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6423" y="1646360"/>
            <a:ext cx="1767178" cy="17671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7FA267-BDDD-414E-8569-958DF432309E}"/>
              </a:ext>
            </a:extLst>
          </p:cNvPr>
          <p:cNvSpPr txBox="1"/>
          <p:nvPr/>
        </p:nvSpPr>
        <p:spPr>
          <a:xfrm>
            <a:off x="1371600" y="3389759"/>
            <a:ext cx="1430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ExtraBold" panose="020B0604020202020204" charset="-52"/>
              </a:rPr>
              <a:t>1</a:t>
            </a:r>
            <a:r>
              <a:rPr lang="en-US" sz="1600" baseline="30000" dirty="0">
                <a:latin typeface="Montserrat ExtraBold" panose="020B0604020202020204" charset="-52"/>
              </a:rPr>
              <a:t>ST</a:t>
            </a:r>
            <a:r>
              <a:rPr lang="en-US" sz="1600" dirty="0">
                <a:latin typeface="Montserrat ExtraBold" panose="020B0604020202020204" charset="-52"/>
              </a:rPr>
              <a:t> STAGE -  PLANNING</a:t>
            </a:r>
            <a:endParaRPr lang="en-GB" sz="1600" dirty="0">
              <a:latin typeface="Montserrat ExtraBold" panose="020B0604020202020204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868745-FC35-4EB9-BCF8-15B0E8740ED7}"/>
              </a:ext>
            </a:extLst>
          </p:cNvPr>
          <p:cNvSpPr txBox="1"/>
          <p:nvPr/>
        </p:nvSpPr>
        <p:spPr>
          <a:xfrm>
            <a:off x="3523768" y="3420536"/>
            <a:ext cx="2233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ontserrat ExtraBold" panose="020B0604020202020204" charset="-52"/>
              </a:rPr>
              <a:t>2</a:t>
            </a:r>
            <a:r>
              <a:rPr lang="en-US" sz="1600" baseline="30000" dirty="0">
                <a:latin typeface="Montserrat ExtraBold" panose="020B0604020202020204" charset="-52"/>
              </a:rPr>
              <a:t>ND</a:t>
            </a:r>
            <a:r>
              <a:rPr lang="en-US" sz="1600" dirty="0">
                <a:latin typeface="Montserrat ExtraBold" panose="020B0604020202020204" charset="-52"/>
              </a:rPr>
              <a:t> STAGE - REALIZATION</a:t>
            </a:r>
            <a:endParaRPr lang="en-GB" sz="1600" dirty="0">
              <a:latin typeface="Montserrat ExtraBold" panose="020B0604020202020204" charset="-5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FF9F-C538-4E9B-B972-01710929E125}"/>
              </a:ext>
            </a:extLst>
          </p:cNvPr>
          <p:cNvSpPr txBox="1"/>
          <p:nvPr/>
        </p:nvSpPr>
        <p:spPr>
          <a:xfrm>
            <a:off x="6218386" y="3440827"/>
            <a:ext cx="2436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ontserrat ExtraBold" panose="020B0604020202020204" charset="-52"/>
              </a:rPr>
              <a:t>3</a:t>
            </a:r>
            <a:r>
              <a:rPr lang="en-US" sz="1600" baseline="30000" dirty="0">
                <a:latin typeface="Montserrat ExtraBold" panose="020B0604020202020204" charset="-52"/>
              </a:rPr>
              <a:t>RD</a:t>
            </a:r>
            <a:r>
              <a:rPr lang="en-US" sz="1600" dirty="0">
                <a:latin typeface="Montserrat ExtraBold" panose="020B0604020202020204" charset="-52"/>
              </a:rPr>
              <a:t> STAGE -  PRESENTATION</a:t>
            </a:r>
            <a:endParaRPr lang="en-GB" sz="1600" dirty="0">
              <a:latin typeface="Montserrat ExtraBold" panose="020B0604020202020204" charset="-52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F54EAD-C69A-475D-AF7D-FEEF62562B68}"/>
              </a:ext>
            </a:extLst>
          </p:cNvPr>
          <p:cNvSpPr/>
          <p:nvPr/>
        </p:nvSpPr>
        <p:spPr>
          <a:xfrm>
            <a:off x="649480" y="1091333"/>
            <a:ext cx="7774520" cy="4571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705713" y="652470"/>
            <a:ext cx="3687693" cy="1390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anose="020B0A04020102020204" pitchFamily="34" charset="0"/>
              </a:rPr>
              <a:t>LANGUAGES AND TOOLS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078" name="Picture 6" descr="word">
            <a:extLst>
              <a:ext uri="{FF2B5EF4-FFF2-40B4-BE49-F238E27FC236}">
                <a16:creationId xmlns:a16="http://schemas.microsoft.com/office/drawing/2014/main" id="{864FAF13-31F4-4F0B-93F2-61018769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2" y="2432044"/>
            <a:ext cx="1192814" cy="1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plusplus">
            <a:extLst>
              <a:ext uri="{FF2B5EF4-FFF2-40B4-BE49-F238E27FC236}">
                <a16:creationId xmlns:a16="http://schemas.microsoft.com/office/drawing/2014/main" id="{A7EC1B7C-1A31-4A7B-88C3-E384D531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272" y="542952"/>
            <a:ext cx="991401" cy="111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Power Point 2013 Logo - Free Transparent PNG Clipart Images Download">
            <a:extLst>
              <a:ext uri="{FF2B5EF4-FFF2-40B4-BE49-F238E27FC236}">
                <a16:creationId xmlns:a16="http://schemas.microsoft.com/office/drawing/2014/main" id="{1DC37F6B-3FDF-47BD-A15D-94A83C8C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2450" y1="74483" x2="52450" y2="74483"/>
                        <a14:foregroundMark x1="48991" y1="71034" x2="48991" y2="71034"/>
                        <a14:foregroundMark x1="45821" y1="66897" x2="36888" y2="66207"/>
                        <a14:foregroundMark x1="34870" y1="35172" x2="41210" y2="74483"/>
                        <a14:foregroundMark x1="41210" y1="74483" x2="46398" y2="24828"/>
                        <a14:foregroundMark x1="46398" y1="24828" x2="34582" y2="33793"/>
                        <a14:foregroundMark x1="42075" y1="42069" x2="43804" y2="60000"/>
                        <a14:foregroundMark x1="58501" y1="40690" x2="58501" y2="40690"/>
                        <a14:foregroundMark x1="55908" y1="37241" x2="55043" y2="63448"/>
                        <a14:foregroundMark x1="60231" y1="37241" x2="49856" y2="62759"/>
                        <a14:foregroundMark x1="49856" y1="62759" x2="36023" y2="68276"/>
                        <a14:foregroundMark x1="35159" y1="28966" x2="36023" y2="66897"/>
                        <a14:foregroundMark x1="36023" y1="66897" x2="46974" y2="31724"/>
                        <a14:foregroundMark x1="46974" y1="31724" x2="35735" y2="26897"/>
                        <a14:foregroundMark x1="47262" y1="18621" x2="60807" y2="32414"/>
                        <a14:foregroundMark x1="60807" y1="32414" x2="55043" y2="68966"/>
                        <a14:foregroundMark x1="55043" y1="68966" x2="44380" y2="27586"/>
                        <a14:foregroundMark x1="44380" y1="27586" x2="46398" y2="20000"/>
                        <a14:foregroundMark x1="56772" y1="25517" x2="64841" y2="58621"/>
                        <a14:foregroundMark x1="64841" y1="58621" x2="56196" y2="30345"/>
                        <a14:foregroundMark x1="56196" y1="30345" x2="57061" y2="26897"/>
                        <a14:foregroundMark x1="61383" y1="28966" x2="64553" y2="43448"/>
                        <a14:foregroundMark x1="48991" y1="73793" x2="63689" y2="69655"/>
                        <a14:foregroundMark x1="63689" y1="69655" x2="64265" y2="61379"/>
                        <a14:backgroundMark x1="23055" y1="57241" x2="23055" y2="57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23" y="3100387"/>
            <a:ext cx="3780649" cy="157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BFAA83F-6A8A-4CD1-8D7D-B64B7E3F2D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" b="6"/>
          <a:stretch/>
        </p:blipFill>
        <p:spPr>
          <a:xfrm>
            <a:off x="4718551" y="3407733"/>
            <a:ext cx="1192815" cy="1192815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17" name="Picture 16" descr="GitHub logo PNG">
            <a:extLst>
              <a:ext uri="{FF2B5EF4-FFF2-40B4-BE49-F238E27FC236}">
                <a16:creationId xmlns:a16="http://schemas.microsoft.com/office/drawing/2014/main" id="{14DE03DC-8AF1-40BF-BF16-03503457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1313642"/>
            <a:ext cx="1458944" cy="14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dobe Photoshop - Wikipedia">
            <a:extLst>
              <a:ext uri="{FF2B5EF4-FFF2-40B4-BE49-F238E27FC236}">
                <a16:creationId xmlns:a16="http://schemas.microsoft.com/office/drawing/2014/main" id="{378F1672-9D3A-46A4-8729-0A02C05CE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94" y="3829286"/>
            <a:ext cx="1035092" cy="100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sql">
            <a:extLst>
              <a:ext uri="{FF2B5EF4-FFF2-40B4-BE49-F238E27FC236}">
                <a16:creationId xmlns:a16="http://schemas.microsoft.com/office/drawing/2014/main" id="{02DCBC20-BE31-41FB-9620-6BBB43EF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52" y="2135507"/>
            <a:ext cx="1843107" cy="96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visual studio">
            <a:extLst>
              <a:ext uri="{FF2B5EF4-FFF2-40B4-BE49-F238E27FC236}">
                <a16:creationId xmlns:a16="http://schemas.microsoft.com/office/drawing/2014/main" id="{D7AA9882-297C-4983-806C-1F697BBCF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48" y="363756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513522" y="791613"/>
            <a:ext cx="32841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OUR FUNCTIONS AND MORE ABOUT THE PROJECT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368D4E-902A-4FC7-A621-586C0A5B4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1" y="673247"/>
            <a:ext cx="4235458" cy="3797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3723965" y="1216110"/>
            <a:ext cx="4992329" cy="1885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THANK YOU FOR YOUR ATTENTION</a:t>
            </a:r>
            <a:r>
              <a:rPr lang="en-15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  <a:endParaRPr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6;p33">
            <a:extLst>
              <a:ext uri="{FF2B5EF4-FFF2-40B4-BE49-F238E27FC236}">
                <a16:creationId xmlns:a16="http://schemas.microsoft.com/office/drawing/2014/main" id="{77E3FB99-74C0-4F72-B32C-BEF47828D16B}"/>
              </a:ext>
            </a:extLst>
          </p:cNvPr>
          <p:cNvSpPr txBox="1">
            <a:spLocks/>
          </p:cNvSpPr>
          <p:nvPr/>
        </p:nvSpPr>
        <p:spPr>
          <a:xfrm>
            <a:off x="539707" y="1316895"/>
            <a:ext cx="4902448" cy="188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150" dirty="0">
                <a:solidFill>
                  <a:schemeClr val="accent1">
                    <a:lumMod val="90000"/>
                  </a:schemeClr>
                </a:solidFill>
                <a:latin typeface="Arial Black" panose="020B0A04020102020204" pitchFamily="34" charset="0"/>
              </a:rPr>
              <a:t>ANY QUESTIONS?</a:t>
            </a:r>
            <a:endParaRPr lang="en-US" dirty="0">
              <a:solidFill>
                <a:schemeClr val="accent1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455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Style Thesis Defense by Slidesgo">
  <a:themeElements>
    <a:clrScheme name="Custom 8">
      <a:dk1>
        <a:srgbClr val="D4CAB7"/>
      </a:dk1>
      <a:lt1>
        <a:srgbClr val="E3DAC5"/>
      </a:lt1>
      <a:dk2>
        <a:srgbClr val="334436"/>
      </a:dk2>
      <a:lt2>
        <a:srgbClr val="DFAA28"/>
      </a:lt2>
      <a:accent1>
        <a:srgbClr val="F8ABD2"/>
      </a:accent1>
      <a:accent2>
        <a:srgbClr val="FAD50D"/>
      </a:accent2>
      <a:accent3>
        <a:srgbClr val="334436"/>
      </a:accent3>
      <a:accent4>
        <a:srgbClr val="DFAA28"/>
      </a:accent4>
      <a:accent5>
        <a:srgbClr val="F8ABD2"/>
      </a:accent5>
      <a:accent6>
        <a:srgbClr val="FAD50D"/>
      </a:accent6>
      <a:hlink>
        <a:srgbClr val="334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47</Words>
  <Application>Microsoft Office PowerPoint</Application>
  <PresentationFormat>On-screen Show (16:9)</PresentationFormat>
  <Paragraphs>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Arial Rounded MT Bold</vt:lpstr>
      <vt:lpstr>Arial</vt:lpstr>
      <vt:lpstr>Montserrat Medium</vt:lpstr>
      <vt:lpstr>Montserrat ExtraBold</vt:lpstr>
      <vt:lpstr>Bebas Neue</vt:lpstr>
      <vt:lpstr>Simple Style Thesis Defense by Slidesgo</vt:lpstr>
      <vt:lpstr>AQUA Project</vt:lpstr>
      <vt:lpstr>OUR TEAM</vt:lpstr>
      <vt:lpstr>STAGES OF REALIZATION</vt:lpstr>
      <vt:lpstr>LANGUAGES AND TOOLS</vt:lpstr>
      <vt:lpstr>OUR FUNCTIONS AND MORE ABOUT THE PROJECT </vt:lpstr>
      <vt:lpstr>THANK YOU FOR YOUR ATTENTION!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 Project</dc:title>
  <dc:creator>Maggie Omayska</dc:creator>
  <cp:lastModifiedBy>Мариета Петкова Стойчева</cp:lastModifiedBy>
  <cp:revision>9</cp:revision>
  <dcterms:modified xsi:type="dcterms:W3CDTF">2021-06-28T19:59:17Z</dcterms:modified>
</cp:coreProperties>
</file>