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3" r:id="rId6"/>
    <p:sldId id="261" r:id="rId7"/>
    <p:sldId id="267" r:id="rId8"/>
    <p:sldId id="293" r:id="rId9"/>
    <p:sldId id="294" r:id="rId10"/>
    <p:sldId id="278" r:id="rId11"/>
    <p:sldId id="295" r:id="rId12"/>
  </p:sldIdLst>
  <p:sldSz cx="9144000" cy="5143500" type="screen16x9"/>
  <p:notesSz cx="6858000" cy="9144000"/>
  <p:embeddedFontLst>
    <p:embeddedFont>
      <p:font typeface="Amatic SC" panose="020B0604020202020204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-52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3842-8F8A-472B-A6D1-50C4D95656BF}">
  <a:tblStyle styleId="{1D783842-8F8A-472B-A6D1-50C4D9565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E5276-7758-4A38-8905-6FA3DC8E0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 bwMode="auto"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50" y="1938644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Omega</a:t>
            </a:r>
            <a:endParaRPr dirty="0"/>
          </a:p>
        </p:txBody>
      </p:sp>
      <p:pic>
        <p:nvPicPr>
          <p:cNvPr id="2" name="Slide1 (1)">
            <a:hlinkClick r:id="" action="ppaction://media"/>
            <a:extLst>
              <a:ext uri="{FF2B5EF4-FFF2-40B4-BE49-F238E27FC236}">
                <a16:creationId xmlns:a16="http://schemas.microsoft.com/office/drawing/2014/main" id="{28C27CAA-D9CD-476C-9618-A0BA95FECD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1294" y="148432"/>
            <a:ext cx="351631" cy="351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920"/>
    </mc:Choice>
    <mc:Fallback>
      <p:transition spd="slow" advClick="0" advTm="10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805294" y="1932540"/>
            <a:ext cx="3188063" cy="12784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rgbClr val="2B3547"/>
                </a:solidFill>
                <a:effectLst/>
                <a:latin typeface="Amatic SC" panose="020B0604020202020204" charset="-79"/>
              </a:rPr>
              <a:t>Thank you for your attention!</a:t>
            </a:r>
            <a:endParaRPr sz="40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Slide10 (1)">
            <a:hlinkClick r:id="" action="ppaction://media"/>
            <a:extLst>
              <a:ext uri="{FF2B5EF4-FFF2-40B4-BE49-F238E27FC236}">
                <a16:creationId xmlns:a16="http://schemas.microsoft.com/office/drawing/2014/main" id="{C205A44C-1B78-433F-B966-7C5A4E88C1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144" y="127000"/>
            <a:ext cx="315913" cy="315913"/>
          </a:xfrm>
          <a:prstGeom prst="rect">
            <a:avLst/>
          </a:prstGeom>
        </p:spPr>
      </p:pic>
    </p:spTree>
  </p:cSld>
  <p:clrMapOvr>
    <a:masterClrMapping/>
  </p:clrMapOvr>
  <p:transition advClick="0" advTm="259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5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4EA1AF-A0F1-4937-8A1A-C542E3B5A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450" y="2236200"/>
            <a:ext cx="5597100" cy="67110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Google Shape;745;p51">
            <a:extLst>
              <a:ext uri="{FF2B5EF4-FFF2-40B4-BE49-F238E27FC236}">
                <a16:creationId xmlns:a16="http://schemas.microsoft.com/office/drawing/2014/main" id="{65612018-EA3B-47DB-80F1-DA08C9DBB95B}"/>
              </a:ext>
            </a:extLst>
          </p:cNvPr>
          <p:cNvSpPr/>
          <p:nvPr/>
        </p:nvSpPr>
        <p:spPr>
          <a:xfrm>
            <a:off x="1069416" y="857251"/>
            <a:ext cx="759383" cy="782561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1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740875" y="662169"/>
            <a:ext cx="1395482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team:</a:t>
            </a:r>
            <a:endParaRPr dirty="0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4739411" y="1920657"/>
            <a:ext cx="3002700" cy="22830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SzPts val="1100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Georgi </a:t>
            </a:r>
            <a:r>
              <a:rPr lang="en-US" sz="1800" dirty="0" err="1">
                <a:latin typeface="Trebuchet MS" panose="020B0603020202020204" pitchFamily="34" charset="0"/>
                <a:cs typeface="Times New Roman" panose="02020603050405020304" pitchFamily="18" charset="0"/>
              </a:rPr>
              <a:t>Mihov</a:t>
            </a: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lvl="2" indent="-285750">
              <a:spcBef>
                <a:spcPts val="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Back-end developer</a:t>
            </a:r>
          </a:p>
          <a:p>
            <a:pPr marL="457200" lvl="2" indent="0">
              <a:spcBef>
                <a:spcPts val="0"/>
              </a:spcBef>
              <a:buSzPts val="1100"/>
              <a:buNone/>
            </a:pP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ts val="1100"/>
            </a:pPr>
            <a:r>
              <a:rPr lang="en-US" sz="1800" dirty="0" err="1">
                <a:latin typeface="Trebuchet MS" panose="020B0603020202020204" pitchFamily="34" charset="0"/>
                <a:cs typeface="Times New Roman" panose="02020603050405020304" pitchFamily="18" charset="0"/>
              </a:rPr>
              <a:t>Volen</a:t>
            </a: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rebuchet MS" panose="020B0603020202020204" pitchFamily="34" charset="0"/>
                <a:cs typeface="Times New Roman" panose="02020603050405020304" pitchFamily="18" charset="0"/>
              </a:rPr>
              <a:t>Mateev</a:t>
            </a: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Quality engineer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endParaRPr sz="1200" b="1"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951833" cy="893729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9;p16">
            <a:extLst>
              <a:ext uri="{FF2B5EF4-FFF2-40B4-BE49-F238E27FC236}">
                <a16:creationId xmlns:a16="http://schemas.microsoft.com/office/drawing/2014/main" id="{595E32CE-3E1E-41EC-B196-C655BA71681F}"/>
              </a:ext>
            </a:extLst>
          </p:cNvPr>
          <p:cNvSpPr txBox="1">
            <a:spLocks/>
          </p:cNvSpPr>
          <p:nvPr/>
        </p:nvSpPr>
        <p:spPr>
          <a:xfrm>
            <a:off x="1163821" y="1920657"/>
            <a:ext cx="3002700" cy="228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SzPts val="1100"/>
            </a:pPr>
            <a:r>
              <a:rPr lang="en-US" sz="1800" dirty="0" err="1">
                <a:latin typeface="Trebuchet MS" panose="020B0603020202020204" pitchFamily="34" charset="0"/>
                <a:cs typeface="Times New Roman" panose="02020603050405020304" pitchFamily="18" charset="0"/>
              </a:rPr>
              <a:t>Yoana</a:t>
            </a: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Stoyanova</a:t>
            </a:r>
          </a:p>
          <a:p>
            <a:pPr marL="742950" lvl="2" indent="-285750">
              <a:spcBef>
                <a:spcPts val="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SCRUM trainer</a:t>
            </a:r>
          </a:p>
          <a:p>
            <a:pPr marL="457200" lvl="2" indent="0">
              <a:spcBef>
                <a:spcPts val="0"/>
              </a:spcBef>
              <a:buSzPts val="1100"/>
              <a:buFont typeface="Nunito"/>
              <a:buNone/>
            </a:pP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ts val="1100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Magdalena </a:t>
            </a:r>
            <a:r>
              <a:rPr lang="en-US" sz="1800" dirty="0" err="1">
                <a:latin typeface="Trebuchet MS" panose="020B0603020202020204" pitchFamily="34" charset="0"/>
                <a:cs typeface="Times New Roman" panose="02020603050405020304" pitchFamily="18" charset="0"/>
              </a:rPr>
              <a:t>Omayska</a:t>
            </a: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Front-end developer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Nunito"/>
              <a:buNone/>
            </a:pPr>
            <a:endParaRPr lang="en-US" sz="1200" b="1" dirty="0"/>
          </a:p>
        </p:txBody>
      </p:sp>
      <p:pic>
        <p:nvPicPr>
          <p:cNvPr id="2" name="Slide2 (1)">
            <a:hlinkClick r:id="" action="ppaction://media"/>
            <a:extLst>
              <a:ext uri="{FF2B5EF4-FFF2-40B4-BE49-F238E27FC236}">
                <a16:creationId xmlns:a16="http://schemas.microsoft.com/office/drawing/2014/main" id="{DD5A6391-83B5-4306-A17C-EF5C53E67C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144" y="142876"/>
            <a:ext cx="350044" cy="350044"/>
          </a:xfrm>
          <a:prstGeom prst="rect">
            <a:avLst/>
          </a:prstGeom>
        </p:spPr>
      </p:pic>
    </p:spTree>
  </p:cSld>
  <p:clrMapOvr>
    <a:masterClrMapping/>
  </p:clrMapOvr>
  <p:transition advClick="0" advTm="163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7" name="Google Shape;760;p51">
            <a:extLst>
              <a:ext uri="{FF2B5EF4-FFF2-40B4-BE49-F238E27FC236}">
                <a16:creationId xmlns:a16="http://schemas.microsoft.com/office/drawing/2014/main" id="{B2AE0540-AEE9-44AC-92CE-DBAFF260573C}"/>
              </a:ext>
            </a:extLst>
          </p:cNvPr>
          <p:cNvSpPr/>
          <p:nvPr/>
        </p:nvSpPr>
        <p:spPr>
          <a:xfrm>
            <a:off x="1049456" y="850107"/>
            <a:ext cx="807917" cy="89317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ulitsa_Sredets_3 (1) (1)">
            <a:hlinkClick r:id="" action="ppaction://media"/>
            <a:extLst>
              <a:ext uri="{FF2B5EF4-FFF2-40B4-BE49-F238E27FC236}">
                <a16:creationId xmlns:a16="http://schemas.microsoft.com/office/drawing/2014/main" id="{B815494A-6D22-4D60-93FC-18C2F0865E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144" y="127000"/>
            <a:ext cx="315913" cy="315913"/>
          </a:xfrm>
          <a:prstGeom prst="rect">
            <a:avLst/>
          </a:prstGeom>
        </p:spPr>
      </p:pic>
    </p:spTree>
  </p:cSld>
  <p:clrMapOvr>
    <a:masterClrMapping/>
  </p:clrMapOvr>
  <p:transition advClick="0" advTm="54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3972223" y="676455"/>
            <a:ext cx="132844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721;p51">
            <a:extLst>
              <a:ext uri="{FF2B5EF4-FFF2-40B4-BE49-F238E27FC236}">
                <a16:creationId xmlns:a16="http://schemas.microsoft.com/office/drawing/2014/main" id="{91E99E1C-4525-4212-A773-5632C359341F}"/>
              </a:ext>
            </a:extLst>
          </p:cNvPr>
          <p:cNvSpPr/>
          <p:nvPr/>
        </p:nvSpPr>
        <p:spPr>
          <a:xfrm>
            <a:off x="7895072" y="3699791"/>
            <a:ext cx="655997" cy="92221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7 Tips to Starting a Successful Small Business">
            <a:extLst>
              <a:ext uri="{FF2B5EF4-FFF2-40B4-BE49-F238E27FC236}">
                <a16:creationId xmlns:a16="http://schemas.microsoft.com/office/drawing/2014/main" id="{B9D6AF3D-8C82-4504-8787-D3356DA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90663"/>
            <a:ext cx="48768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ulitsa_Sredets_4 (1)">
            <a:hlinkClick r:id="" action="ppaction://media"/>
            <a:extLst>
              <a:ext uri="{FF2B5EF4-FFF2-40B4-BE49-F238E27FC236}">
                <a16:creationId xmlns:a16="http://schemas.microsoft.com/office/drawing/2014/main" id="{E5756F6F-0622-4C38-8193-A8F73713E0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7001" y="135732"/>
            <a:ext cx="307181" cy="307181"/>
          </a:xfrm>
          <a:prstGeom prst="rect">
            <a:avLst/>
          </a:prstGeom>
        </p:spPr>
      </p:pic>
    </p:spTree>
  </p:cSld>
  <p:clrMapOvr>
    <a:masterClrMapping/>
  </p:clrMapOvr>
  <p:transition advClick="0" advTm="1234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3809966" y="662169"/>
            <a:ext cx="1524068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Realization</a:t>
            </a:r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768;p51">
            <a:extLst>
              <a:ext uri="{FF2B5EF4-FFF2-40B4-BE49-F238E27FC236}">
                <a16:creationId xmlns:a16="http://schemas.microsoft.com/office/drawing/2014/main" id="{3FEA2505-63E3-4147-B41F-ED2526BBFCE2}"/>
              </a:ext>
            </a:extLst>
          </p:cNvPr>
          <p:cNvSpPr/>
          <p:nvPr/>
        </p:nvSpPr>
        <p:spPr>
          <a:xfrm>
            <a:off x="7697049" y="3675320"/>
            <a:ext cx="1118338" cy="101805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Making the Best of a Challenging Situation: Engaging Employees Through  Training -- Security Today">
            <a:extLst>
              <a:ext uri="{FF2B5EF4-FFF2-40B4-BE49-F238E27FC236}">
                <a16:creationId xmlns:a16="http://schemas.microsoft.com/office/drawing/2014/main" id="{BF7D10FB-F302-49DF-9D65-E06B4747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6" y="1571201"/>
            <a:ext cx="4852987" cy="26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ulitsa_Sredets_5 (1)">
            <a:hlinkClick r:id="" action="ppaction://media"/>
            <a:extLst>
              <a:ext uri="{FF2B5EF4-FFF2-40B4-BE49-F238E27FC236}">
                <a16:creationId xmlns:a16="http://schemas.microsoft.com/office/drawing/2014/main" id="{5884C7F5-D3F9-4700-A45E-EC3BA40A1F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7000" y="105570"/>
            <a:ext cx="394494" cy="394494"/>
          </a:xfrm>
          <a:prstGeom prst="rect">
            <a:avLst/>
          </a:prstGeom>
        </p:spPr>
      </p:pic>
    </p:spTree>
  </p:cSld>
  <p:clrMapOvr>
    <a:masterClrMapping/>
  </p:clrMapOvr>
  <p:transition advClick="0" advTm="1284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3709953" y="683600"/>
            <a:ext cx="1724094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778;p51">
            <a:extLst>
              <a:ext uri="{FF2B5EF4-FFF2-40B4-BE49-F238E27FC236}">
                <a16:creationId xmlns:a16="http://schemas.microsoft.com/office/drawing/2014/main" id="{051F0C2D-EA6B-4D99-BE74-96EE2D76AA1B}"/>
              </a:ext>
            </a:extLst>
          </p:cNvPr>
          <p:cNvSpPr/>
          <p:nvPr/>
        </p:nvSpPr>
        <p:spPr>
          <a:xfrm>
            <a:off x="7822406" y="3779045"/>
            <a:ext cx="856319" cy="79692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Employee Online Training Resources For Leadership Development">
            <a:extLst>
              <a:ext uri="{FF2B5EF4-FFF2-40B4-BE49-F238E27FC236}">
                <a16:creationId xmlns:a16="http://schemas.microsoft.com/office/drawing/2014/main" id="{E0FC9D9E-BC32-4A38-9E33-98A5D495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22" y="1638107"/>
            <a:ext cx="4526756" cy="25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ulitsa_Sredets_6 (1)">
            <a:hlinkClick r:id="" action="ppaction://media"/>
            <a:extLst>
              <a:ext uri="{FF2B5EF4-FFF2-40B4-BE49-F238E27FC236}">
                <a16:creationId xmlns:a16="http://schemas.microsoft.com/office/drawing/2014/main" id="{C029C39A-8FE8-4BF5-9D7A-A2FBCB0573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425" y="131944"/>
            <a:ext cx="365919" cy="365919"/>
          </a:xfrm>
          <a:prstGeom prst="rect">
            <a:avLst/>
          </a:prstGeom>
        </p:spPr>
      </p:pic>
    </p:spTree>
  </p:cSld>
  <p:clrMapOvr>
    <a:masterClrMapping/>
  </p:clrMapOvr>
  <p:transition advClick="0" advTm="682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2974147" y="668825"/>
            <a:ext cx="3195706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 for our program</a:t>
            </a:r>
            <a:endParaRPr dirty="0"/>
          </a:p>
        </p:txBody>
      </p:sp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" name="Google Shape;775;p51">
            <a:extLst>
              <a:ext uri="{FF2B5EF4-FFF2-40B4-BE49-F238E27FC236}">
                <a16:creationId xmlns:a16="http://schemas.microsoft.com/office/drawing/2014/main" id="{9D817CCE-E66C-45F3-8ED2-71D6055B38DB}"/>
              </a:ext>
            </a:extLst>
          </p:cNvPr>
          <p:cNvSpPr/>
          <p:nvPr/>
        </p:nvSpPr>
        <p:spPr>
          <a:xfrm>
            <a:off x="7914423" y="3814910"/>
            <a:ext cx="836672" cy="814240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slide7_2">
            <a:hlinkClick r:id="" action="ppaction://media"/>
            <a:extLst>
              <a:ext uri="{FF2B5EF4-FFF2-40B4-BE49-F238E27FC236}">
                <a16:creationId xmlns:a16="http://schemas.microsoft.com/office/drawing/2014/main" id="{68376E96-48B2-4E31-8E4F-1FF4EE2915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25" y="134144"/>
            <a:ext cx="415925" cy="4159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0CCF9B3-93EC-4416-9864-A1EAA1D7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50" y="1250156"/>
            <a:ext cx="6091121" cy="330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2051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9E16F7-59B0-4E17-8B08-B043DAD9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631" y="621506"/>
            <a:ext cx="4522738" cy="978694"/>
          </a:xfrm>
        </p:spPr>
        <p:txBody>
          <a:bodyPr/>
          <a:lstStyle/>
          <a:p>
            <a:r>
              <a:rPr lang="en-US" dirty="0"/>
              <a:t>Some of the functions that we used</a:t>
            </a:r>
            <a:br>
              <a:rPr lang="en-US" sz="3600" b="1" dirty="0">
                <a:solidFill>
                  <a:schemeClr val="bg2">
                    <a:lumMod val="50000"/>
                  </a:schemeClr>
                </a:solidFill>
                <a:latin typeface="Amatic SC"/>
                <a:cs typeface="Amatic SC"/>
                <a:sym typeface="Amatic SC"/>
              </a:rPr>
            </a:br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FC7EF76-3A31-4CDD-ACD9-3B156D29A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765;p51">
            <a:extLst>
              <a:ext uri="{FF2B5EF4-FFF2-40B4-BE49-F238E27FC236}">
                <a16:creationId xmlns:a16="http://schemas.microsoft.com/office/drawing/2014/main" id="{2881CEC0-813A-4F44-A029-F2D45DD48E1D}"/>
              </a:ext>
            </a:extLst>
          </p:cNvPr>
          <p:cNvSpPr/>
          <p:nvPr/>
        </p:nvSpPr>
        <p:spPr>
          <a:xfrm>
            <a:off x="7808119" y="3814764"/>
            <a:ext cx="842962" cy="79295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D8F4C-97B3-42D5-83B7-7E5432C08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27458" r="-139" b="1124"/>
          <a:stretch/>
        </p:blipFill>
        <p:spPr bwMode="auto">
          <a:xfrm>
            <a:off x="2401666" y="1306379"/>
            <a:ext cx="4340667" cy="306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de8_2">
            <a:hlinkClick r:id="" action="ppaction://media"/>
            <a:extLst>
              <a:ext uri="{FF2B5EF4-FFF2-40B4-BE49-F238E27FC236}">
                <a16:creationId xmlns:a16="http://schemas.microsoft.com/office/drawing/2014/main" id="{9137F16B-763B-4301-8CF3-8FEB56F4F7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719" y="134143"/>
            <a:ext cx="394495" cy="3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30398"/>
      </p:ext>
    </p:extLst>
  </p:cSld>
  <p:clrMapOvr>
    <a:masterClrMapping/>
  </p:clrMapOvr>
  <p:transition advClick="0" advTm="1614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A732A-2F63-484E-BCCB-7CB13E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68" y="662168"/>
            <a:ext cx="2388463" cy="396300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EA29BFD-D077-415D-9F35-73815A031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767;p51">
            <a:extLst>
              <a:ext uri="{FF2B5EF4-FFF2-40B4-BE49-F238E27FC236}">
                <a16:creationId xmlns:a16="http://schemas.microsoft.com/office/drawing/2014/main" id="{8E4E6352-3CBF-4D39-B681-E8F32F36CCA0}"/>
              </a:ext>
            </a:extLst>
          </p:cNvPr>
          <p:cNvSpPr/>
          <p:nvPr/>
        </p:nvSpPr>
        <p:spPr>
          <a:xfrm>
            <a:off x="7866296" y="3764403"/>
            <a:ext cx="799072" cy="800453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0A8129C3-4A89-4553-BB1F-0D6DC435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39" y="2272327"/>
            <a:ext cx="1020738" cy="886403"/>
          </a:xfrm>
          <a:prstGeom prst="rect">
            <a:avLst/>
          </a:prstGeom>
        </p:spPr>
      </p:pic>
      <p:pic>
        <p:nvPicPr>
          <p:cNvPr id="7" name="Picture 10" descr="Icon&#10;&#10;Description automatically generated">
            <a:extLst>
              <a:ext uri="{FF2B5EF4-FFF2-40B4-BE49-F238E27FC236}">
                <a16:creationId xmlns:a16="http://schemas.microsoft.com/office/drawing/2014/main" id="{2C98D255-B6D7-4AE2-884D-DCAB91EC4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644" y="3136965"/>
            <a:ext cx="965404" cy="900539"/>
          </a:xfrm>
          <a:prstGeom prst="rect">
            <a:avLst/>
          </a:prstGeom>
        </p:spPr>
      </p:pic>
      <p:pic>
        <p:nvPicPr>
          <p:cNvPr id="8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2D462FD4-41F1-4AB9-8516-DDCB42BF7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239" y="3051864"/>
            <a:ext cx="985640" cy="985640"/>
          </a:xfrm>
          <a:prstGeom prst="rect">
            <a:avLst/>
          </a:prstGeom>
        </p:spPr>
      </p:pic>
      <p:pic>
        <p:nvPicPr>
          <p:cNvPr id="9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3B9E40E-FFC1-472B-A762-F40AA30FF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980" y="2272326"/>
            <a:ext cx="886404" cy="886404"/>
          </a:xfrm>
          <a:prstGeom prst="rect">
            <a:avLst/>
          </a:prstGeom>
        </p:spPr>
      </p:pic>
      <p:pic>
        <p:nvPicPr>
          <p:cNvPr id="10" name="Picture 19" descr="Icon&#10;&#10;Description automatically generated">
            <a:extLst>
              <a:ext uri="{FF2B5EF4-FFF2-40B4-BE49-F238E27FC236}">
                <a16:creationId xmlns:a16="http://schemas.microsoft.com/office/drawing/2014/main" id="{031D8C9A-EB89-4E69-B0D0-62F716F8C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9827" y="1529305"/>
            <a:ext cx="886404" cy="992243"/>
          </a:xfrm>
          <a:prstGeom prst="rect">
            <a:avLst/>
          </a:prstGeom>
        </p:spPr>
      </p:pic>
      <p:pic>
        <p:nvPicPr>
          <p:cNvPr id="11" name="Picture 16" descr="Icon&#10;&#10;Description automatically generated">
            <a:extLst>
              <a:ext uri="{FF2B5EF4-FFF2-40B4-BE49-F238E27FC236}">
                <a16:creationId xmlns:a16="http://schemas.microsoft.com/office/drawing/2014/main" id="{B7695F30-9723-4412-9E02-931704DF8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7644" y="1529305"/>
            <a:ext cx="1032698" cy="1043057"/>
          </a:xfrm>
          <a:prstGeom prst="rect">
            <a:avLst/>
          </a:prstGeom>
        </p:spPr>
      </p:pic>
      <p:pic>
        <p:nvPicPr>
          <p:cNvPr id="5" name="yes">
            <a:hlinkClick r:id="" action="ppaction://media"/>
            <a:extLst>
              <a:ext uri="{FF2B5EF4-FFF2-40B4-BE49-F238E27FC236}">
                <a16:creationId xmlns:a16="http://schemas.microsoft.com/office/drawing/2014/main" id="{A17CF731-5F6E-4C7D-AE97-CD59695653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9856" y="114301"/>
            <a:ext cx="378618" cy="3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8423"/>
      </p:ext>
    </p:extLst>
  </p:cSld>
  <p:clrMapOvr>
    <a:masterClrMapping/>
  </p:clrMapOvr>
  <p:transition advClick="0" advTm="1476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56</Words>
  <Application>Microsoft Office PowerPoint</Application>
  <PresentationFormat>Презентация на цял екран (16:9)</PresentationFormat>
  <Paragraphs>29</Paragraphs>
  <Slides>11</Slides>
  <Notes>8</Notes>
  <HiddenSlides>0</HiddenSlides>
  <MMClips>10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Trebuchet MS</vt:lpstr>
      <vt:lpstr>Calibri</vt:lpstr>
      <vt:lpstr>Amatic SC</vt:lpstr>
      <vt:lpstr>Nunito</vt:lpstr>
      <vt:lpstr>Arial</vt:lpstr>
      <vt:lpstr>Curio template</vt:lpstr>
      <vt:lpstr>Big Omega</vt:lpstr>
      <vt:lpstr>The team:</vt:lpstr>
      <vt:lpstr>Stages of RealiZation</vt:lpstr>
      <vt:lpstr>Planning</vt:lpstr>
      <vt:lpstr>Realization</vt:lpstr>
      <vt:lpstr>Presentation</vt:lpstr>
      <vt:lpstr>Diagram for our program</vt:lpstr>
      <vt:lpstr>Some of the functions that we used </vt:lpstr>
      <vt:lpstr>USED TECHNOLOGIES</vt:lpstr>
      <vt:lpstr>Thank you for your attention!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Omega</dc:title>
  <dc:creator>Universe</dc:creator>
  <cp:lastModifiedBy>Йоана</cp:lastModifiedBy>
  <cp:revision>14</cp:revision>
  <dcterms:modified xsi:type="dcterms:W3CDTF">2021-03-16T21:55:42Z</dcterms:modified>
</cp:coreProperties>
</file>