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1" r:id="rId4"/>
    <p:sldId id="263" r:id="rId5"/>
    <p:sldId id="279" r:id="rId6"/>
    <p:sldId id="278" r:id="rId7"/>
    <p:sldId id="280" r:id="rId8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 ExtraBold"/>
      <p:bold r:id="rId15"/>
      <p:boldItalic r:id="rId16"/>
    </p:embeddedFont>
    <p:embeddedFont>
      <p:font typeface="Raleway Thin" panose="020B0604020202020204" charset="-52"/>
      <p:bold r:id="rId17"/>
      <p:boldItalic r:id="rId18"/>
    </p:embeddedFont>
    <p:embeddedFont>
      <p:font typeface="Work Sans Regular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8AEA8F-2872-4573-83B6-786F2DF8B1FA}">
  <a:tblStyle styleId="{B28AEA8F-2872-4573-83B6-786F2DF8B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68701B-E7FF-40CD-BBB2-7382C90321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53775" y="3795498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654971" y="-410153"/>
            <a:ext cx="2805957" cy="2661973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017770" y="693100"/>
            <a:ext cx="1910145" cy="17012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986735">
            <a:off x="654370" y="3671524"/>
            <a:ext cx="2361497" cy="1160970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7283088">
            <a:off x="8001790" y="3285780"/>
            <a:ext cx="1578088" cy="1381267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10155561">
            <a:off x="-945733" y="1047694"/>
            <a:ext cx="3985308" cy="1963944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271725" y="550602"/>
            <a:ext cx="1123676" cy="1157073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363974" y="-139386"/>
            <a:ext cx="2380859" cy="2120450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538350" y="1180336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 rot="3886626">
            <a:off x="5504907" y="3800569"/>
            <a:ext cx="2184896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 rot="-10114520">
            <a:off x="6110162" y="-457878"/>
            <a:ext cx="3531172" cy="1733961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6891075" y="3047950"/>
            <a:ext cx="1416809" cy="1458918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216025" y="1888150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216025" y="3144854"/>
            <a:ext cx="6711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1859257">
            <a:off x="7432020" y="368594"/>
            <a:ext cx="1201023" cy="1494418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258525" y="-549627"/>
            <a:ext cx="2337836" cy="230489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 rot="1832534">
            <a:off x="8091114" y="518904"/>
            <a:ext cx="1576304" cy="137970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 rot="-2178819">
            <a:off x="7229719" y="2940743"/>
            <a:ext cx="2971008" cy="146497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757725" y="37047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-608751" y="1003175"/>
            <a:ext cx="1262060" cy="11240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544275" y="322850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 rot="5400000">
            <a:off x="7272240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685804" y="-380379"/>
            <a:ext cx="2346749" cy="209007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8237775" y="436811"/>
            <a:ext cx="1780932" cy="1755838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2736" y="4310518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3">
  <p:cSld name="BLANK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3"/>
          <p:cNvSpPr/>
          <p:nvPr/>
        </p:nvSpPr>
        <p:spPr>
          <a:xfrm flipH="1">
            <a:off x="7835213" y="33618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 rot="-5400000" flipH="1">
            <a:off x="161815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 flipH="1">
            <a:off x="6793464" y="-380376"/>
            <a:ext cx="1780528" cy="158578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 flipH="1">
            <a:off x="-544275" y="645938"/>
            <a:ext cx="1566292" cy="1544222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 flipH="1">
            <a:off x="6244184" y="4423655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✘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✗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PROJECT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ctrTitle"/>
          </p:nvPr>
        </p:nvSpPr>
        <p:spPr>
          <a:xfrm>
            <a:off x="1216025" y="1888150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1.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STAGES OF REALIZATION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" name="Graphic 15" descr="Circles with arrows with solid fill">
            <a:extLst>
              <a:ext uri="{FF2B5EF4-FFF2-40B4-BE49-F238E27FC236}">
                <a16:creationId xmlns:a16="http://schemas.microsoft.com/office/drawing/2014/main" id="{E8273CBC-8A28-4D69-B208-3DAFA688D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947" y="1454407"/>
            <a:ext cx="1782764" cy="1782764"/>
          </a:xfrm>
          <a:prstGeom prst="rect">
            <a:avLst/>
          </a:prstGeom>
        </p:spPr>
      </p:pic>
      <p:pic>
        <p:nvPicPr>
          <p:cNvPr id="10" name="Graphic 12" descr="Clipboard Checked with solid fill">
            <a:extLst>
              <a:ext uri="{FF2B5EF4-FFF2-40B4-BE49-F238E27FC236}">
                <a16:creationId xmlns:a16="http://schemas.microsoft.com/office/drawing/2014/main" id="{435FB1C0-4E31-4274-B87C-3B023C5A7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0111" y="1520685"/>
            <a:ext cx="1650207" cy="1650207"/>
          </a:xfrm>
          <a:prstGeom prst="rect">
            <a:avLst/>
          </a:prstGeom>
        </p:spPr>
      </p:pic>
      <p:pic>
        <p:nvPicPr>
          <p:cNvPr id="11" name="Graphic 14" descr="Classroom with solid fill">
            <a:extLst>
              <a:ext uri="{FF2B5EF4-FFF2-40B4-BE49-F238E27FC236}">
                <a16:creationId xmlns:a16="http://schemas.microsoft.com/office/drawing/2014/main" id="{3E66D6FA-336B-4D96-94AF-1C42744948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42602" y="1460622"/>
            <a:ext cx="1767178" cy="1767178"/>
          </a:xfrm>
          <a:prstGeom prst="rect">
            <a:avLst/>
          </a:prstGeom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D784BAD4-8431-4A93-91B9-18EA2FDB08D5}"/>
              </a:ext>
            </a:extLst>
          </p:cNvPr>
          <p:cNvSpPr txBox="1"/>
          <p:nvPr/>
        </p:nvSpPr>
        <p:spPr>
          <a:xfrm>
            <a:off x="1197779" y="3204021"/>
            <a:ext cx="1430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ExtraBold" panose="020B0604020202020204" charset="-52"/>
              </a:rPr>
              <a:t>1</a:t>
            </a:r>
            <a:r>
              <a:rPr lang="en-US" sz="1600" baseline="30000" dirty="0">
                <a:latin typeface="Montserrat ExtraBold" panose="020B0604020202020204" charset="-52"/>
              </a:rPr>
              <a:t>ST</a:t>
            </a:r>
            <a:r>
              <a:rPr lang="en-US" sz="1600" dirty="0">
                <a:latin typeface="Montserrat ExtraBold" panose="020B0604020202020204" charset="-52"/>
              </a:rPr>
              <a:t> STAGE -  PLANNING</a:t>
            </a:r>
            <a:endParaRPr lang="en-GB" sz="1600" dirty="0">
              <a:latin typeface="Montserrat ExtraBold" panose="020B0604020202020204" charset="-52"/>
            </a:endParaRPr>
          </a:p>
        </p:txBody>
      </p:sp>
      <p:sp>
        <p:nvSpPr>
          <p:cNvPr id="13" name="TextBox 44">
            <a:extLst>
              <a:ext uri="{FF2B5EF4-FFF2-40B4-BE49-F238E27FC236}">
                <a16:creationId xmlns:a16="http://schemas.microsoft.com/office/drawing/2014/main" id="{84A7D9C1-CA3E-46F5-96F6-5619D01EF935}"/>
              </a:ext>
            </a:extLst>
          </p:cNvPr>
          <p:cNvSpPr txBox="1"/>
          <p:nvPr/>
        </p:nvSpPr>
        <p:spPr>
          <a:xfrm>
            <a:off x="3349947" y="3234798"/>
            <a:ext cx="2233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Montserrat ExtraBold" panose="020B0604020202020204" charset="-52"/>
              </a:rPr>
              <a:t>2</a:t>
            </a:r>
            <a:r>
              <a:rPr lang="en-US" sz="1600" baseline="30000" dirty="0">
                <a:latin typeface="Montserrat ExtraBold" panose="020B0604020202020204" charset="-52"/>
              </a:rPr>
              <a:t>ND</a:t>
            </a:r>
            <a:r>
              <a:rPr lang="en-US" sz="1600" dirty="0">
                <a:latin typeface="Montserrat ExtraBold" panose="020B0604020202020204" charset="-52"/>
              </a:rPr>
              <a:t> STAGE - REALIZATION</a:t>
            </a:r>
            <a:endParaRPr lang="en-GB" sz="1600" dirty="0">
              <a:latin typeface="Montserrat ExtraBold" panose="020B0604020202020204" charset="-52"/>
            </a:endParaRPr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46AD6D64-E3F8-4F62-A7AD-223112DC4532}"/>
              </a:ext>
            </a:extLst>
          </p:cNvPr>
          <p:cNvSpPr txBox="1"/>
          <p:nvPr/>
        </p:nvSpPr>
        <p:spPr>
          <a:xfrm>
            <a:off x="6044565" y="3255089"/>
            <a:ext cx="2436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Montserrat ExtraBold" panose="020B0604020202020204" charset="-52"/>
              </a:rPr>
              <a:t>3</a:t>
            </a:r>
            <a:r>
              <a:rPr lang="en-US" sz="1600" baseline="30000" dirty="0">
                <a:latin typeface="Montserrat ExtraBold" panose="020B0604020202020204" charset="-52"/>
              </a:rPr>
              <a:t>RD</a:t>
            </a:r>
            <a:r>
              <a:rPr lang="en-US" sz="1600" dirty="0">
                <a:latin typeface="Montserrat ExtraBold" panose="020B0604020202020204" charset="-52"/>
              </a:rPr>
              <a:t> STAGE -  PRESENTATION</a:t>
            </a:r>
            <a:endParaRPr lang="en-GB" sz="1600" dirty="0">
              <a:latin typeface="Montserrat ExtraBold" panose="020B0604020202020204" charset="-5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2108995" y="605220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LANGUAGES AND TOOLS</a:t>
            </a:r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" name="Picture 6" descr="word">
            <a:extLst>
              <a:ext uri="{FF2B5EF4-FFF2-40B4-BE49-F238E27FC236}">
                <a16:creationId xmlns:a16="http://schemas.microsoft.com/office/drawing/2014/main" id="{B2000CFD-9DCF-418B-B193-C7F202789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110" y="2058283"/>
            <a:ext cx="778765" cy="76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Power Point 2013 Logo - Free Transparent PNG Clipart Images Download">
            <a:extLst>
              <a:ext uri="{FF2B5EF4-FFF2-40B4-BE49-F238E27FC236}">
                <a16:creationId xmlns:a16="http://schemas.microsoft.com/office/drawing/2014/main" id="{CEB6505F-881B-44FE-B12B-F0D191255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2450" y1="74483" x2="52450" y2="74483"/>
                        <a14:foregroundMark x1="48991" y1="71034" x2="48991" y2="71034"/>
                        <a14:foregroundMark x1="45821" y1="66897" x2="36888" y2="66207"/>
                        <a14:foregroundMark x1="34870" y1="35172" x2="41210" y2="74483"/>
                        <a14:foregroundMark x1="41210" y1="74483" x2="46398" y2="24828"/>
                        <a14:foregroundMark x1="46398" y1="24828" x2="34582" y2="33793"/>
                        <a14:foregroundMark x1="42075" y1="42069" x2="43804" y2="60000"/>
                        <a14:foregroundMark x1="58501" y1="40690" x2="58501" y2="40690"/>
                        <a14:foregroundMark x1="55908" y1="37241" x2="55043" y2="63448"/>
                        <a14:foregroundMark x1="60231" y1="37241" x2="49856" y2="62759"/>
                        <a14:foregroundMark x1="49856" y1="62759" x2="36023" y2="68276"/>
                        <a14:foregroundMark x1="35159" y1="28966" x2="36023" y2="66897"/>
                        <a14:foregroundMark x1="36023" y1="66897" x2="46974" y2="31724"/>
                        <a14:foregroundMark x1="46974" y1="31724" x2="35735" y2="26897"/>
                        <a14:foregroundMark x1="47262" y1="18621" x2="60807" y2="32414"/>
                        <a14:foregroundMark x1="60807" y1="32414" x2="55043" y2="68966"/>
                        <a14:foregroundMark x1="55043" y1="68966" x2="44380" y2="27586"/>
                        <a14:foregroundMark x1="44380" y1="27586" x2="46398" y2="20000"/>
                        <a14:foregroundMark x1="56772" y1="25517" x2="64841" y2="58621"/>
                        <a14:foregroundMark x1="64841" y1="58621" x2="56196" y2="30345"/>
                        <a14:foregroundMark x1="56196" y1="30345" x2="57061" y2="26897"/>
                        <a14:foregroundMark x1="61383" y1="28966" x2="64553" y2="43448"/>
                        <a14:foregroundMark x1="48991" y1="73793" x2="63689" y2="69655"/>
                        <a14:foregroundMark x1="63689" y1="69655" x2="64265" y2="61379"/>
                        <a14:backgroundMark x1="23055" y1="57241" x2="23055" y2="57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65" y="3359631"/>
            <a:ext cx="2531689" cy="105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visual studio">
            <a:extLst>
              <a:ext uri="{FF2B5EF4-FFF2-40B4-BE49-F238E27FC236}">
                <a16:creationId xmlns:a16="http://schemas.microsoft.com/office/drawing/2014/main" id="{24E1E761-4690-4B35-ACA0-D2D8708C1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412" y="3503566"/>
            <a:ext cx="794602" cy="79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plusplus">
            <a:extLst>
              <a:ext uri="{FF2B5EF4-FFF2-40B4-BE49-F238E27FC236}">
                <a16:creationId xmlns:a16="http://schemas.microsoft.com/office/drawing/2014/main" id="{8833E0AC-40D3-436E-89D0-2E6BA30A6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110" y="3479005"/>
            <a:ext cx="728651" cy="8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GitHub logo PNG">
            <a:extLst>
              <a:ext uri="{FF2B5EF4-FFF2-40B4-BE49-F238E27FC236}">
                <a16:creationId xmlns:a16="http://schemas.microsoft.com/office/drawing/2014/main" id="{C1859D0D-BA3D-4208-96F4-53B676E48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90" y="2058283"/>
            <a:ext cx="896381" cy="8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sql">
            <a:extLst>
              <a:ext uri="{FF2B5EF4-FFF2-40B4-BE49-F238E27FC236}">
                <a16:creationId xmlns:a16="http://schemas.microsoft.com/office/drawing/2014/main" id="{5DCB4C35-96D6-4C86-AA27-4DA0CBB1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39" y="2117727"/>
            <a:ext cx="1193015" cy="62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E0B335-85CF-4F69-81F1-0200ED61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286" y="503112"/>
            <a:ext cx="7739648" cy="623100"/>
          </a:xfrm>
        </p:spPr>
        <p:txBody>
          <a:bodyPr/>
          <a:lstStyle/>
          <a:p>
            <a:r>
              <a:rPr lang="en-US" sz="2000" dirty="0">
                <a:latin typeface="Arial Black" panose="020B0A04020102020204" pitchFamily="34" charset="0"/>
              </a:rPr>
              <a:t>THE FUNCTIONS AND MORE ABOUT THE PROJECT</a:t>
            </a:r>
            <a:endParaRPr lang="en-US" sz="2000" dirty="0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A3D41DAA-417E-48BA-8734-C59B7610A9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97FA7365-B76E-483D-A057-5E865DD7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640" y="1449493"/>
            <a:ext cx="3937098" cy="297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1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/>
          <p:nvPr/>
        </p:nvSpPr>
        <p:spPr>
          <a:xfrm>
            <a:off x="5107580" y="1280304"/>
            <a:ext cx="2938896" cy="2788091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62" name="Google Shape;362;p36"/>
          <p:cNvSpPr txBox="1">
            <a:spLocks noGrp="1"/>
          </p:cNvSpPr>
          <p:nvPr>
            <p:ph type="ctrTitle" idx="4294967295"/>
          </p:nvPr>
        </p:nvSpPr>
        <p:spPr>
          <a:xfrm>
            <a:off x="239689" y="2215893"/>
            <a:ext cx="5253653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THANK YOU FOR YOUR ATTENTION!</a:t>
            </a:r>
            <a:endParaRPr sz="3600" dirty="0"/>
          </a:p>
        </p:txBody>
      </p:sp>
      <p:sp>
        <p:nvSpPr>
          <p:cNvPr id="364" name="Google Shape;364;p36"/>
          <p:cNvSpPr/>
          <p:nvPr/>
        </p:nvSpPr>
        <p:spPr>
          <a:xfrm>
            <a:off x="5879105" y="2094450"/>
            <a:ext cx="1195248" cy="1103958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BC9E582-8450-4B92-8B28-F36B0C2A7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360;p36">
            <a:extLst>
              <a:ext uri="{FF2B5EF4-FFF2-40B4-BE49-F238E27FC236}">
                <a16:creationId xmlns:a16="http://schemas.microsoft.com/office/drawing/2014/main" id="{1BCCE970-B7AF-43D3-B14B-0025CAF2CD52}"/>
              </a:ext>
            </a:extLst>
          </p:cNvPr>
          <p:cNvSpPr/>
          <p:nvPr/>
        </p:nvSpPr>
        <p:spPr>
          <a:xfrm>
            <a:off x="1407118" y="1008842"/>
            <a:ext cx="2938896" cy="2788091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E5AF15BF-10FE-4A64-97DE-AE22A320883F}"/>
              </a:ext>
            </a:extLst>
          </p:cNvPr>
          <p:cNvSpPr txBox="1"/>
          <p:nvPr/>
        </p:nvSpPr>
        <p:spPr>
          <a:xfrm>
            <a:off x="3479006" y="2193131"/>
            <a:ext cx="443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Raleway Thin"/>
                <a:sym typeface="Raleway Thin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65925163"/>
      </p:ext>
    </p:extLst>
  </p:cSld>
  <p:clrMapOvr>
    <a:masterClrMapping/>
  </p:clrMapOvr>
</p:sld>
</file>

<file path=ppt/theme/theme1.xml><?xml version="1.0" encoding="utf-8"?>
<a:theme xmlns:a="http://schemas.openxmlformats.org/drawingml/2006/main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38C22"/>
      </a:accent2>
      <a:accent3>
        <a:srgbClr val="202024"/>
      </a:accent3>
      <a:accent4>
        <a:srgbClr val="626269"/>
      </a:accent4>
      <a:accent5>
        <a:srgbClr val="9A9AA2"/>
      </a:accent5>
      <a:accent6>
        <a:srgbClr val="D5CFC1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44</Words>
  <Application>Microsoft Office PowerPoint</Application>
  <PresentationFormat>Презентация на цял екран (16:9)</PresentationFormat>
  <Paragraphs>15</Paragraphs>
  <Slides>7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4" baseType="lpstr">
      <vt:lpstr>Calibri</vt:lpstr>
      <vt:lpstr>Arial</vt:lpstr>
      <vt:lpstr>Montserrat ExtraBold</vt:lpstr>
      <vt:lpstr>Raleway Thin</vt:lpstr>
      <vt:lpstr>Work Sans Regular</vt:lpstr>
      <vt:lpstr>Arial Black</vt:lpstr>
      <vt:lpstr>Pisanio template</vt:lpstr>
      <vt:lpstr>PROJECT MANAGEMENT SYSTEM</vt:lpstr>
      <vt:lpstr>1. STAGES OF REALIZATION</vt:lpstr>
      <vt:lpstr>Презентация на PowerPoint</vt:lpstr>
      <vt:lpstr>LANGUAGES AND TOOLS</vt:lpstr>
      <vt:lpstr>THE FUNCTIONS AND MORE ABOUT THE PROJECT</vt:lpstr>
      <vt:lpstr>THANK YOU FOR YOUR ATTENTION!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SYSTEM</dc:title>
  <dc:creator>Universe</dc:creator>
  <cp:lastModifiedBy>Йоана</cp:lastModifiedBy>
  <cp:revision>2</cp:revision>
  <dcterms:modified xsi:type="dcterms:W3CDTF">2021-07-14T22:54:25Z</dcterms:modified>
</cp:coreProperties>
</file>