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44F8-FA6B-4893-A601-C51F8B38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365E6-D456-45DA-8025-C06A7987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E2822-23D3-4421-B42E-F2820907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558C-CFF5-4036-9DBE-B6B2503A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B943-CA90-45CA-A8CF-50F6E1C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2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734EF-2798-447F-9BF3-BFD9CCD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AF1A3-6917-4156-9286-42C7111C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8E775-BDEF-461D-8618-37CA4362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DEFE9-6158-47C9-9063-42F829A8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A6F34-DCCC-44AD-A723-D167B85A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FB834-7038-41C0-8237-67C92911B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B2915-ACDB-426A-8092-CE567456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1FEAD-A3E1-4063-A0E7-6CA7C78C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8B51-EE28-4505-96C5-F9F41DB1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1F-D36A-4290-B70E-6F97C3D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A186-D380-4EC5-A8D6-9D726C8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A89DF-D027-486B-AABE-D87CB0A1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1A282-2940-4440-A06E-81A21582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2ACA3-DE15-4851-8288-1AC7E6C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B012B-BF16-4531-B722-C73B7E63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E0D6-2818-45E9-B4C6-21851016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FCBEC-1AA5-4A46-9AE8-838F537C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0544E-5F87-47A4-9636-6B0EFD71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62BC5-6839-48E3-A3D5-0B074410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86E3B-5321-41C9-8568-48A3628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9B4A-5B53-4468-A693-530B3BE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B93FC-DD4E-49BB-B52C-31E011654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957B69-7118-441D-81F2-DE123DC9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1084C-552D-4E7E-ACF6-03C32C6C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6A492-11D4-449D-86B3-781CCCB0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33A6F-B061-4C18-93D7-94B7705B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9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B8B7-A281-472A-B337-C628F0C6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8B9A9-64C6-4FAC-82D7-EA1D927D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DFF34-5085-4D6B-8D47-6B4D1006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E52D5-596A-4173-9CA5-2E03D296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9CFCB-356B-428B-9623-11EF2D89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5FA57A-6042-4C92-B559-6E77143F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D8D66-9554-48A1-899D-4D3F9D9D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7CCAD-53F2-4534-BE11-336061DC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2FAB-F59D-4BF0-B522-8D0D2D7E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BF969C-B46F-409D-A2CC-7AF27A36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FF289-8985-4DAC-AC9F-4D8053A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A38E3-B743-4D41-8A8C-47663A03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1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6055EE-3AD3-41C8-BE51-5C72F94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673ED-BD3C-412C-A5C4-916B4BC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6154F-0998-4018-8916-BDF6F41E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9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27818-F759-4EE7-AE98-F98353B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FB60-F436-4D93-B098-370A1072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7C7D7-7D59-43CF-B651-C7B6B2F2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98B3F-1445-4D25-B21E-8FCBB546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4FA79-F3C6-40E9-A723-5ABA0CD7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A7163-A6C7-432C-AAC6-00190B00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2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0E05B-611F-4283-A4D6-28530E17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E75C01-4744-4968-9FAD-13F703663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3C853-9E3B-4A84-81EE-BEE00931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C68D0-63E4-42C8-B78C-F76F0006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F632C-6B4E-450A-89DF-5B6B69D6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C3140-389F-4526-A84E-3976571D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8009B-F91B-4BDB-917A-DE490C58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77346-6901-4891-A67B-15ADD6DC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133FF-8CF8-4791-ACF0-0D1ADE69F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B5BF-B15B-4B51-B286-0D75BED58647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636F4-409C-48CD-806E-120CED6E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4447A-085E-49F3-9EED-DF1962ED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F826-5F0C-46FF-A16D-939DE3848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7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kim6600@gmail.com" TargetMode="External"/><Relationship Id="rId2" Type="http://schemas.openxmlformats.org/officeDocument/2006/relationships/hyperlink" Target="https://github.com/yisu-k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y_hoT_YZI" TargetMode="External"/><Relationship Id="rId2" Type="http://schemas.openxmlformats.org/officeDocument/2006/relationships/hyperlink" Target="https://leetcode.com/problems/reverse-linked-list/solu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7BA7-258B-4AB9-A815-C58739789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Reverse Linked 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C5F38-A025-4818-9ECD-2DB7BF3C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Yisu</a:t>
            </a:r>
            <a:r>
              <a:rPr lang="en-US" altLang="ko-KR" dirty="0"/>
              <a:t> Kim(</a:t>
            </a:r>
            <a:r>
              <a:rPr lang="en-US" altLang="ko-KR" dirty="0">
                <a:hlinkClick r:id="rId2"/>
              </a:rPr>
              <a:t>@</a:t>
            </a:r>
            <a:r>
              <a:rPr lang="en-US" altLang="ko-KR" dirty="0" err="1">
                <a:hlinkClick r:id="rId2"/>
              </a:rPr>
              <a:t>yisu-kim</a:t>
            </a:r>
            <a:r>
              <a:rPr lang="en-US" altLang="ko-KR" dirty="0"/>
              <a:t>) | </a:t>
            </a:r>
            <a:r>
              <a:rPr lang="en-US" altLang="ko-KR" dirty="0">
                <a:hlinkClick r:id="rId3"/>
              </a:rPr>
              <a:t>ykim6600@gmail.com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03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5548561" y="1266998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8384004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7" y="4944670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40C6FE-3BB4-472F-ADCD-F7CCFC5C359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914148" y="2446414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8384000" y="4880807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6" y="5527138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2">
                    <a:lumMod val="75000"/>
                  </a:schemeClr>
                </a:solidFill>
              </a:rPr>
              <a:t>nextTemp</a:t>
            </a:r>
            <a:endParaRPr lang="ko-KR" alt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40C6FE-3BB4-472F-ADCD-F7CCFC5C359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914148" y="2446414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210F70-EC1A-4D84-A57E-43D415814433}"/>
              </a:ext>
            </a:extLst>
          </p:cNvPr>
          <p:cNvSpPr txBox="1"/>
          <p:nvPr/>
        </p:nvSpPr>
        <p:spPr>
          <a:xfrm>
            <a:off x="8384004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64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4031B-19B5-4A61-97AF-B29C878FFBC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489F0-1B04-414D-A9D8-9F012CF0FE9E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569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1D0FC-01D5-4C1D-9D26-55435DE4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92E74-99A7-46D4-B608-81A044CF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LeetCode</a:t>
            </a:r>
            <a:endParaRPr lang="en-US" altLang="ko-KR" dirty="0"/>
          </a:p>
          <a:p>
            <a:r>
              <a:rPr lang="en-US" altLang="ko-KR" dirty="0" err="1">
                <a:hlinkClick r:id="rId3"/>
              </a:rPr>
              <a:t>GeeksforGeeks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4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4031B-19B5-4A61-97AF-B29C878FFBC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02114-34EF-400B-83D8-332AF432C000}"/>
              </a:ext>
            </a:extLst>
          </p:cNvPr>
          <p:cNvSpPr txBox="1"/>
          <p:nvPr/>
        </p:nvSpPr>
        <p:spPr>
          <a:xfrm>
            <a:off x="2649956" y="1266999"/>
            <a:ext cx="13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head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35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2713122" y="4928932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63CC1-54F6-4EE9-ADE7-6983101C4F47}"/>
              </a:ext>
            </a:extLst>
          </p:cNvPr>
          <p:cNvSpPr txBox="1"/>
          <p:nvPr/>
        </p:nvSpPr>
        <p:spPr>
          <a:xfrm>
            <a:off x="5004137" y="1266999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3628CA-941D-4E1A-8FE1-B8E61B216FB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3260561" y="2927678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2713122" y="4928932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63CC1-54F6-4EE9-ADE7-6983101C4F47}"/>
              </a:ext>
            </a:extLst>
          </p:cNvPr>
          <p:cNvSpPr txBox="1"/>
          <p:nvPr/>
        </p:nvSpPr>
        <p:spPr>
          <a:xfrm>
            <a:off x="5004137" y="1266999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3628CA-941D-4E1A-8FE1-B8E61B216FB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5548561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5004137" y="746677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2">
                    <a:lumMod val="75000"/>
                  </a:schemeClr>
                </a:solidFill>
              </a:rPr>
              <a:t>nextTemp</a:t>
            </a:r>
            <a:endParaRPr lang="ko-KR" alt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8D1927-E17F-4A32-9AB4-509296F96FC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2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914147" y="2446416"/>
            <a:ext cx="1199145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5548561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7" y="1266998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374CE1-4C22-4DCF-8469-A703B4DC980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8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2713122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5548561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7" y="1266998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10498-1634-43C7-BF8E-ABAC4EC6294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5548561" y="1266998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8384004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7" y="746677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2">
                    <a:lumMod val="75000"/>
                  </a:schemeClr>
                </a:solidFill>
              </a:rPr>
              <a:t>nextTemp</a:t>
            </a:r>
            <a:endParaRPr lang="ko-KR" alt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06BA45-F01D-448E-BE06-8C726FD1268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9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65415-9644-42E4-ACC0-92FB48AC5CCD}"/>
              </a:ext>
            </a:extLst>
          </p:cNvPr>
          <p:cNvSpPr/>
          <p:nvPr/>
        </p:nvSpPr>
        <p:spPr>
          <a:xfrm>
            <a:off x="2442413" y="1965151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AB7A36-5F67-4F43-9703-4140E6CD59EB}"/>
              </a:ext>
            </a:extLst>
          </p:cNvPr>
          <p:cNvSpPr/>
          <p:nvPr/>
        </p:nvSpPr>
        <p:spPr>
          <a:xfrm>
            <a:off x="5277852" y="1965153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D01912-5ECB-4B83-9D1A-4CB53C47F826}"/>
              </a:ext>
            </a:extLst>
          </p:cNvPr>
          <p:cNvSpPr/>
          <p:nvPr/>
        </p:nvSpPr>
        <p:spPr>
          <a:xfrm>
            <a:off x="8113292" y="1965152"/>
            <a:ext cx="1636295" cy="962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F9F9C9-0C5D-44C2-A538-28964C76769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60561" y="2927678"/>
            <a:ext cx="0" cy="100264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21AA5-C7AA-4268-B96E-C20C6C546D3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4078708" y="2446415"/>
            <a:ext cx="1199144" cy="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AAC08-8100-4C0E-A308-F117C1B2F2FB}"/>
              </a:ext>
            </a:extLst>
          </p:cNvPr>
          <p:cNvSpPr/>
          <p:nvPr/>
        </p:nvSpPr>
        <p:spPr>
          <a:xfrm>
            <a:off x="8113292" y="3918281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19D529-1415-4E0F-BE22-39EB57212A72}"/>
              </a:ext>
            </a:extLst>
          </p:cNvPr>
          <p:cNvSpPr/>
          <p:nvPr/>
        </p:nvSpPr>
        <p:spPr>
          <a:xfrm>
            <a:off x="2442413" y="3918280"/>
            <a:ext cx="1636295" cy="9625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NULL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CE872-7CCB-40EE-A712-EE52F88238A2}"/>
              </a:ext>
            </a:extLst>
          </p:cNvPr>
          <p:cNvSpPr txBox="1"/>
          <p:nvPr/>
        </p:nvSpPr>
        <p:spPr>
          <a:xfrm>
            <a:off x="5548561" y="1266998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prev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A2FD5-A6AA-4117-8BE2-3FA0A000A117}"/>
              </a:ext>
            </a:extLst>
          </p:cNvPr>
          <p:cNvSpPr txBox="1"/>
          <p:nvPr/>
        </p:nvSpPr>
        <p:spPr>
          <a:xfrm>
            <a:off x="8384004" y="1266999"/>
            <a:ext cx="10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curr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36D6-2480-4A18-9514-DD97818D822D}"/>
              </a:ext>
            </a:extLst>
          </p:cNvPr>
          <p:cNvSpPr txBox="1"/>
          <p:nvPr/>
        </p:nvSpPr>
        <p:spPr>
          <a:xfrm>
            <a:off x="7839577" y="4944670"/>
            <a:ext cx="21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nextTemp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85176-0EA0-44E3-B417-A33ECF93398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931440" y="2927679"/>
            <a:ext cx="0" cy="99060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99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Reverse Linked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김이수</dc:creator>
  <cp:lastModifiedBy>김이수</cp:lastModifiedBy>
  <cp:revision>11</cp:revision>
  <dcterms:created xsi:type="dcterms:W3CDTF">2018-09-22T12:26:27Z</dcterms:created>
  <dcterms:modified xsi:type="dcterms:W3CDTF">2018-09-22T13:37:59Z</dcterms:modified>
</cp:coreProperties>
</file>