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61" r:id="rId3"/>
    <p:sldId id="277" r:id="rId4"/>
    <p:sldId id="276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1CD4F-DB0E-43F8-AE9F-E743D5D85762}" v="1344" dt="2021-02-02T13:51:51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129" d="100"/>
          <a:sy n="129" d="100"/>
        </p:scale>
        <p:origin x="741" y="75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Sun" userId="879c577d-3c76-43e5-840f-66ce5d6928b6" providerId="ADAL" clId="{C681CD4F-DB0E-43F8-AE9F-E743D5D85762}"/>
    <pc:docChg chg="undo custSel delSld modSld sldOrd delSection modSection">
      <pc:chgData name="Yi Sun" userId="879c577d-3c76-43e5-840f-66ce5d6928b6" providerId="ADAL" clId="{C681CD4F-DB0E-43F8-AE9F-E743D5D85762}" dt="2021-02-02T13:51:51.337" v="1693" actId="20577"/>
      <pc:docMkLst>
        <pc:docMk/>
      </pc:docMkLst>
      <pc:sldChg chg="del">
        <pc:chgData name="Yi Sun" userId="879c577d-3c76-43e5-840f-66ce5d6928b6" providerId="ADAL" clId="{C681CD4F-DB0E-43F8-AE9F-E743D5D85762}" dt="2021-02-02T13:48:16.679" v="1545" actId="47"/>
        <pc:sldMkLst>
          <pc:docMk/>
          <pc:sldMk cId="1193812329" sldId="258"/>
        </pc:sldMkLst>
      </pc:sldChg>
      <pc:sldChg chg="del">
        <pc:chgData name="Yi Sun" userId="879c577d-3c76-43e5-840f-66ce5d6928b6" providerId="ADAL" clId="{C681CD4F-DB0E-43F8-AE9F-E743D5D85762}" dt="2021-02-02T13:48:16.472" v="1544" actId="47"/>
        <pc:sldMkLst>
          <pc:docMk/>
          <pc:sldMk cId="3020206237" sldId="259"/>
        </pc:sldMkLst>
      </pc:sldChg>
      <pc:sldChg chg="addSp delSp modSp mod delAnim modAnim">
        <pc:chgData name="Yi Sun" userId="879c577d-3c76-43e5-840f-66ce5d6928b6" providerId="ADAL" clId="{C681CD4F-DB0E-43F8-AE9F-E743D5D85762}" dt="2021-02-02T13:51:51.337" v="1693" actId="20577"/>
        <pc:sldMkLst>
          <pc:docMk/>
          <pc:sldMk cId="265625477" sldId="261"/>
        </pc:sldMkLst>
        <pc:spChg chg="del">
          <ac:chgData name="Yi Sun" userId="879c577d-3c76-43e5-840f-66ce5d6928b6" providerId="ADAL" clId="{C681CD4F-DB0E-43F8-AE9F-E743D5D85762}" dt="2021-02-02T13:41:19.201" v="841" actId="478"/>
          <ac:spMkLst>
            <pc:docMk/>
            <pc:sldMk cId="265625477" sldId="261"/>
            <ac:spMk id="3" creationId="{00000000-0000-0000-0000-000000000000}"/>
          </ac:spMkLst>
        </pc:spChg>
        <pc:spChg chg="mod">
          <ac:chgData name="Yi Sun" userId="879c577d-3c76-43e5-840f-66ce5d6928b6" providerId="ADAL" clId="{C681CD4F-DB0E-43F8-AE9F-E743D5D85762}" dt="2021-02-02T13:51:51.337" v="1693" actId="20577"/>
          <ac:spMkLst>
            <pc:docMk/>
            <pc:sldMk cId="265625477" sldId="261"/>
            <ac:spMk id="12" creationId="{05753082-B0EE-43DB-AED7-3A5F3EB101EA}"/>
          </ac:spMkLst>
        </pc:spChg>
        <pc:spChg chg="del">
          <ac:chgData name="Yi Sun" userId="879c577d-3c76-43e5-840f-66ce5d6928b6" providerId="ADAL" clId="{C681CD4F-DB0E-43F8-AE9F-E743D5D85762}" dt="2021-02-02T13:41:33.693" v="847" actId="478"/>
          <ac:spMkLst>
            <pc:docMk/>
            <pc:sldMk cId="265625477" sldId="261"/>
            <ac:spMk id="13" creationId="{6DF45D19-3D1A-4041-9FC6-EEAA69690CFE}"/>
          </ac:spMkLst>
        </pc:spChg>
        <pc:spChg chg="mod">
          <ac:chgData name="Yi Sun" userId="879c577d-3c76-43e5-840f-66ce5d6928b6" providerId="ADAL" clId="{C681CD4F-DB0E-43F8-AE9F-E743D5D85762}" dt="2021-02-02T13:41:42.827" v="876" actId="20577"/>
          <ac:spMkLst>
            <pc:docMk/>
            <pc:sldMk cId="265625477" sldId="261"/>
            <ac:spMk id="26" creationId="{33B0C920-E41D-48B2-BBB5-6FBFDE0F31A7}"/>
          </ac:spMkLst>
        </pc:spChg>
        <pc:spChg chg="mod">
          <ac:chgData name="Yi Sun" userId="879c577d-3c76-43e5-840f-66ce5d6928b6" providerId="ADAL" clId="{C681CD4F-DB0E-43F8-AE9F-E743D5D85762}" dt="2021-02-02T13:41:47.521" v="887" actId="20577"/>
          <ac:spMkLst>
            <pc:docMk/>
            <pc:sldMk cId="265625477" sldId="261"/>
            <ac:spMk id="27" creationId="{30F19E8E-53B8-4A60-89E6-2806172069D8}"/>
          </ac:spMkLst>
        </pc:spChg>
        <pc:picChg chg="add mod">
          <ac:chgData name="Yi Sun" userId="879c577d-3c76-43e5-840f-66ce5d6928b6" providerId="ADAL" clId="{C681CD4F-DB0E-43F8-AE9F-E743D5D85762}" dt="2021-02-02T13:42:43.057" v="969" actId="1076"/>
          <ac:picMkLst>
            <pc:docMk/>
            <pc:sldMk cId="265625477" sldId="261"/>
            <ac:picMk id="8" creationId="{AC27169B-F43E-4D2D-BC7A-AE0E4654C4EB}"/>
          </ac:picMkLst>
        </pc:picChg>
      </pc:sldChg>
      <pc:sldChg chg="addSp delSp modSp del mod">
        <pc:chgData name="Yi Sun" userId="879c577d-3c76-43e5-840f-66ce5d6928b6" providerId="ADAL" clId="{C681CD4F-DB0E-43F8-AE9F-E743D5D85762}" dt="2021-02-02T13:42:51.524" v="971" actId="47"/>
        <pc:sldMkLst>
          <pc:docMk/>
          <pc:sldMk cId="2055284520" sldId="268"/>
        </pc:sldMkLst>
        <pc:spChg chg="del">
          <ac:chgData name="Yi Sun" userId="879c577d-3c76-43e5-840f-66ce5d6928b6" providerId="ADAL" clId="{C681CD4F-DB0E-43F8-AE9F-E743D5D85762}" dt="2021-02-02T13:38:31.009" v="687" actId="931"/>
          <ac:spMkLst>
            <pc:docMk/>
            <pc:sldMk cId="2055284520" sldId="268"/>
            <ac:spMk id="2" creationId="{79AB6DC1-EEFE-4103-98BA-4406037F136B}"/>
          </ac:spMkLst>
        </pc:spChg>
        <pc:spChg chg="add del mod">
          <ac:chgData name="Yi Sun" userId="879c577d-3c76-43e5-840f-66ce5d6928b6" providerId="ADAL" clId="{C681CD4F-DB0E-43F8-AE9F-E743D5D85762}" dt="2021-02-02T13:38:00.599" v="685" actId="478"/>
          <ac:spMkLst>
            <pc:docMk/>
            <pc:sldMk cId="2055284520" sldId="268"/>
            <ac:spMk id="4" creationId="{EC05053D-349C-41C7-AAE2-6D593202B8F7}"/>
          </ac:spMkLst>
        </pc:spChg>
        <pc:spChg chg="add del mod">
          <ac:chgData name="Yi Sun" userId="879c577d-3c76-43e5-840f-66ce5d6928b6" providerId="ADAL" clId="{C681CD4F-DB0E-43F8-AE9F-E743D5D85762}" dt="2021-02-02T13:39:09.557" v="696" actId="478"/>
          <ac:spMkLst>
            <pc:docMk/>
            <pc:sldMk cId="2055284520" sldId="268"/>
            <ac:spMk id="8" creationId="{6DEC2794-8B32-4092-A764-7F5C56356418}"/>
          </ac:spMkLst>
        </pc:spChg>
        <pc:spChg chg="mod">
          <ac:chgData name="Yi Sun" userId="879c577d-3c76-43e5-840f-66ce5d6928b6" providerId="ADAL" clId="{C681CD4F-DB0E-43F8-AE9F-E743D5D85762}" dt="2021-02-02T13:37:54.257" v="683" actId="20577"/>
          <ac:spMkLst>
            <pc:docMk/>
            <pc:sldMk cId="2055284520" sldId="268"/>
            <ac:spMk id="28" creationId="{DB49EC7C-3FF2-4661-98F5-83B2D8A96317}"/>
          </ac:spMkLst>
        </pc:spChg>
        <pc:spChg chg="del">
          <ac:chgData name="Yi Sun" userId="879c577d-3c76-43e5-840f-66ce5d6928b6" providerId="ADAL" clId="{C681CD4F-DB0E-43F8-AE9F-E743D5D85762}" dt="2021-02-02T13:37:59.001" v="684" actId="478"/>
          <ac:spMkLst>
            <pc:docMk/>
            <pc:sldMk cId="2055284520" sldId="268"/>
            <ac:spMk id="29" creationId="{9D3B666F-A44D-4EA1-B3AC-488629CA20A7}"/>
          </ac:spMkLst>
        </pc:spChg>
        <pc:spChg chg="mod">
          <ac:chgData name="Yi Sun" userId="879c577d-3c76-43e5-840f-66ce5d6928b6" providerId="ADAL" clId="{C681CD4F-DB0E-43F8-AE9F-E743D5D85762}" dt="2021-02-02T13:40:58.882" v="840" actId="14100"/>
          <ac:spMkLst>
            <pc:docMk/>
            <pc:sldMk cId="2055284520" sldId="268"/>
            <ac:spMk id="104" creationId="{D613BCF7-9C5A-4A73-813E-AFA03071E852}"/>
          </ac:spMkLst>
        </pc:spChg>
        <pc:spChg chg="mod">
          <ac:chgData name="Yi Sun" userId="879c577d-3c76-43e5-840f-66ce5d6928b6" providerId="ADAL" clId="{C681CD4F-DB0E-43F8-AE9F-E743D5D85762}" dt="2021-02-02T13:40:47.325" v="838" actId="20577"/>
          <ac:spMkLst>
            <pc:docMk/>
            <pc:sldMk cId="2055284520" sldId="268"/>
            <ac:spMk id="117" creationId="{B3535A06-30E0-488D-AD9F-AB9D508EAA12}"/>
          </ac:spMkLst>
        </pc:spChg>
        <pc:picChg chg="add del mod">
          <ac:chgData name="Yi Sun" userId="879c577d-3c76-43e5-840f-66ce5d6928b6" providerId="ADAL" clId="{C681CD4F-DB0E-43F8-AE9F-E743D5D85762}" dt="2021-02-02T13:38:32.224" v="690" actId="478"/>
          <ac:picMkLst>
            <pc:docMk/>
            <pc:sldMk cId="2055284520" sldId="268"/>
            <ac:picMk id="6" creationId="{2BBFC789-4778-4531-97B4-0D2A934E9003}"/>
          </ac:picMkLst>
        </pc:picChg>
        <pc:picChg chg="add del mod">
          <ac:chgData name="Yi Sun" userId="879c577d-3c76-43e5-840f-66ce5d6928b6" providerId="ADAL" clId="{C681CD4F-DB0E-43F8-AE9F-E743D5D85762}" dt="2021-02-02T13:39:06.273" v="695" actId="931"/>
          <ac:picMkLst>
            <pc:docMk/>
            <pc:sldMk cId="2055284520" sldId="268"/>
            <ac:picMk id="10" creationId="{BB45C01A-6915-43E9-850A-8816661BFCF4}"/>
          </ac:picMkLst>
        </pc:picChg>
        <pc:picChg chg="add mod">
          <ac:chgData name="Yi Sun" userId="879c577d-3c76-43e5-840f-66ce5d6928b6" providerId="ADAL" clId="{C681CD4F-DB0E-43F8-AE9F-E743D5D85762}" dt="2021-02-02T13:41:22.070" v="842" actId="1076"/>
          <ac:picMkLst>
            <pc:docMk/>
            <pc:sldMk cId="2055284520" sldId="268"/>
            <ac:picMk id="12" creationId="{864CFA57-5800-4E98-A1E4-BFC4F926821A}"/>
          </ac:picMkLst>
        </pc:picChg>
      </pc:sldChg>
      <pc:sldChg chg="del">
        <pc:chgData name="Yi Sun" userId="879c577d-3c76-43e5-840f-66ce5d6928b6" providerId="ADAL" clId="{C681CD4F-DB0E-43F8-AE9F-E743D5D85762}" dt="2021-02-02T13:48:14.581" v="1536" actId="47"/>
        <pc:sldMkLst>
          <pc:docMk/>
          <pc:sldMk cId="3195846036" sldId="272"/>
        </pc:sldMkLst>
      </pc:sldChg>
      <pc:sldChg chg="modSp mod modAnim">
        <pc:chgData name="Yi Sun" userId="879c577d-3c76-43e5-840f-66ce5d6928b6" providerId="ADAL" clId="{C681CD4F-DB0E-43F8-AE9F-E743D5D85762}" dt="2021-02-02T13:45:51.139" v="1533" actId="20577"/>
        <pc:sldMkLst>
          <pc:docMk/>
          <pc:sldMk cId="481468968" sldId="276"/>
        </pc:sldMkLst>
        <pc:spChg chg="mod">
          <ac:chgData name="Yi Sun" userId="879c577d-3c76-43e5-840f-66ce5d6928b6" providerId="ADAL" clId="{C681CD4F-DB0E-43F8-AE9F-E743D5D85762}" dt="2021-02-02T13:43:34.372" v="1021" actId="14100"/>
          <ac:spMkLst>
            <pc:docMk/>
            <pc:sldMk cId="481468968" sldId="276"/>
            <ac:spMk id="18" creationId="{C0B52E24-A22E-414E-9568-F01B01ABD5E4}"/>
          </ac:spMkLst>
        </pc:spChg>
        <pc:spChg chg="mod">
          <ac:chgData name="Yi Sun" userId="879c577d-3c76-43e5-840f-66ce5d6928b6" providerId="ADAL" clId="{C681CD4F-DB0E-43F8-AE9F-E743D5D85762}" dt="2021-02-02T13:44:24.768" v="1181" actId="20577"/>
          <ac:spMkLst>
            <pc:docMk/>
            <pc:sldMk cId="481468968" sldId="276"/>
            <ac:spMk id="19" creationId="{912BF2A3-D971-4DC4-9623-A322A6F1FC6D}"/>
          </ac:spMkLst>
        </pc:spChg>
        <pc:spChg chg="mod">
          <ac:chgData name="Yi Sun" userId="879c577d-3c76-43e5-840f-66ce5d6928b6" providerId="ADAL" clId="{C681CD4F-DB0E-43F8-AE9F-E743D5D85762}" dt="2021-02-02T13:44:30.152" v="1204" actId="20577"/>
          <ac:spMkLst>
            <pc:docMk/>
            <pc:sldMk cId="481468968" sldId="276"/>
            <ac:spMk id="21" creationId="{47ACC97C-3D60-4605-B49D-76A7CBAB3036}"/>
          </ac:spMkLst>
        </pc:spChg>
        <pc:spChg chg="mod">
          <ac:chgData name="Yi Sun" userId="879c577d-3c76-43e5-840f-66ce5d6928b6" providerId="ADAL" clId="{C681CD4F-DB0E-43F8-AE9F-E743D5D85762}" dt="2021-02-02T13:44:51.423" v="1305" actId="20577"/>
          <ac:spMkLst>
            <pc:docMk/>
            <pc:sldMk cId="481468968" sldId="276"/>
            <ac:spMk id="22" creationId="{FB487647-187A-4C9C-A508-07FDA9DF432C}"/>
          </ac:spMkLst>
        </pc:spChg>
        <pc:spChg chg="mod">
          <ac:chgData name="Yi Sun" userId="879c577d-3c76-43e5-840f-66ce5d6928b6" providerId="ADAL" clId="{C681CD4F-DB0E-43F8-AE9F-E743D5D85762}" dt="2021-02-02T13:43:23.524" v="1009" actId="20577"/>
          <ac:spMkLst>
            <pc:docMk/>
            <pc:sldMk cId="481468968" sldId="276"/>
            <ac:spMk id="28" creationId="{DB49EC7C-3FF2-4661-98F5-83B2D8A96317}"/>
          </ac:spMkLst>
        </pc:spChg>
        <pc:spChg chg="mod">
          <ac:chgData name="Yi Sun" userId="879c577d-3c76-43e5-840f-66ce5d6928b6" providerId="ADAL" clId="{C681CD4F-DB0E-43F8-AE9F-E743D5D85762}" dt="2021-02-02T13:45:51.139" v="1533" actId="20577"/>
          <ac:spMkLst>
            <pc:docMk/>
            <pc:sldMk cId="481468968" sldId="276"/>
            <ac:spMk id="29" creationId="{9D3B666F-A44D-4EA1-B3AC-488629CA20A7}"/>
          </ac:spMkLst>
        </pc:spChg>
        <pc:spChg chg="mod">
          <ac:chgData name="Yi Sun" userId="879c577d-3c76-43e5-840f-66ce5d6928b6" providerId="ADAL" clId="{C681CD4F-DB0E-43F8-AE9F-E743D5D85762}" dt="2021-02-02T13:44:54.706" v="1312" actId="20577"/>
          <ac:spMkLst>
            <pc:docMk/>
            <pc:sldMk cId="481468968" sldId="276"/>
            <ac:spMk id="30" creationId="{268F35A1-E410-4385-BCD2-7DC435AD7588}"/>
          </ac:spMkLst>
        </pc:spChg>
        <pc:spChg chg="mod">
          <ac:chgData name="Yi Sun" userId="879c577d-3c76-43e5-840f-66ce5d6928b6" providerId="ADAL" clId="{C681CD4F-DB0E-43F8-AE9F-E743D5D85762}" dt="2021-02-02T13:45:05.732" v="1386" actId="20577"/>
          <ac:spMkLst>
            <pc:docMk/>
            <pc:sldMk cId="481468968" sldId="276"/>
            <ac:spMk id="31" creationId="{1F1C9C8B-F58C-4697-AA9E-A86F9A899835}"/>
          </ac:spMkLst>
        </pc:spChg>
        <pc:spChg chg="mod">
          <ac:chgData name="Yi Sun" userId="879c577d-3c76-43e5-840f-66ce5d6928b6" providerId="ADAL" clId="{C681CD4F-DB0E-43F8-AE9F-E743D5D85762}" dt="2021-02-02T13:45:17.149" v="1419" actId="20577"/>
          <ac:spMkLst>
            <pc:docMk/>
            <pc:sldMk cId="481468968" sldId="276"/>
            <ac:spMk id="33" creationId="{B3CAD410-FCB5-4B72-A979-2C72D5FACAC7}"/>
          </ac:spMkLst>
        </pc:spChg>
        <pc:spChg chg="mod">
          <ac:chgData name="Yi Sun" userId="879c577d-3c76-43e5-840f-66ce5d6928b6" providerId="ADAL" clId="{C681CD4F-DB0E-43F8-AE9F-E743D5D85762}" dt="2021-02-02T13:45:33.842" v="1507" actId="20577"/>
          <ac:spMkLst>
            <pc:docMk/>
            <pc:sldMk cId="481468968" sldId="276"/>
            <ac:spMk id="34" creationId="{D4FBAE11-365C-4767-A97A-17267C194509}"/>
          </ac:spMkLst>
        </pc:spChg>
      </pc:sldChg>
      <pc:sldChg chg="addSp delSp modSp mod ord delAnim modAnim">
        <pc:chgData name="Yi Sun" userId="879c577d-3c76-43e5-840f-66ce5d6928b6" providerId="ADAL" clId="{C681CD4F-DB0E-43F8-AE9F-E743D5D85762}" dt="2021-02-02T13:51:22.552" v="1634" actId="20577"/>
        <pc:sldMkLst>
          <pc:docMk/>
          <pc:sldMk cId="3175174109" sldId="277"/>
        </pc:sldMkLst>
        <pc:spChg chg="add del">
          <ac:chgData name="Yi Sun" userId="879c577d-3c76-43e5-840f-66ce5d6928b6" providerId="ADAL" clId="{C681CD4F-DB0E-43F8-AE9F-E743D5D85762}" dt="2021-02-02T13:34:40.960" v="220" actId="931"/>
          <ac:spMkLst>
            <pc:docMk/>
            <pc:sldMk cId="3175174109" sldId="277"/>
            <ac:spMk id="12" creationId="{00000000-0000-0000-0000-000000000000}"/>
          </ac:spMkLst>
        </pc:spChg>
        <pc:spChg chg="del">
          <ac:chgData name="Yi Sun" userId="879c577d-3c76-43e5-840f-66ce5d6928b6" providerId="ADAL" clId="{C681CD4F-DB0E-43F8-AE9F-E743D5D85762}" dt="2021-02-02T13:35:01.161" v="233" actId="931"/>
          <ac:spMkLst>
            <pc:docMk/>
            <pc:sldMk cId="3175174109" sldId="277"/>
            <ac:spMk id="13" creationId="{00000000-0000-0000-0000-000000000000}"/>
          </ac:spMkLst>
        </pc:spChg>
        <pc:spChg chg="del">
          <ac:chgData name="Yi Sun" userId="879c577d-3c76-43e5-840f-66ce5d6928b6" providerId="ADAL" clId="{C681CD4F-DB0E-43F8-AE9F-E743D5D85762}" dt="2021-02-02T13:35:07.492" v="239" actId="931"/>
          <ac:spMkLst>
            <pc:docMk/>
            <pc:sldMk cId="3175174109" sldId="277"/>
            <ac:spMk id="14" creationId="{00000000-0000-0000-0000-000000000000}"/>
          </ac:spMkLst>
        </pc:spChg>
        <pc:spChg chg="del">
          <ac:chgData name="Yi Sun" userId="879c577d-3c76-43e5-840f-66ce5d6928b6" providerId="ADAL" clId="{C681CD4F-DB0E-43F8-AE9F-E743D5D85762}" dt="2021-02-02T13:34:58.292" v="230" actId="931"/>
          <ac:spMkLst>
            <pc:docMk/>
            <pc:sldMk cId="3175174109" sldId="277"/>
            <ac:spMk id="15" creationId="{00000000-0000-0000-0000-000000000000}"/>
          </ac:spMkLst>
        </pc:spChg>
        <pc:spChg chg="del">
          <ac:chgData name="Yi Sun" userId="879c577d-3c76-43e5-840f-66ce5d6928b6" providerId="ADAL" clId="{C681CD4F-DB0E-43F8-AE9F-E743D5D85762}" dt="2021-02-02T13:35:03.936" v="236" actId="931"/>
          <ac:spMkLst>
            <pc:docMk/>
            <pc:sldMk cId="3175174109" sldId="277"/>
            <ac:spMk id="16" creationId="{00000000-0000-0000-0000-000000000000}"/>
          </ac:spMkLst>
        </pc:spChg>
        <pc:spChg chg="mod">
          <ac:chgData name="Yi Sun" userId="879c577d-3c76-43e5-840f-66ce5d6928b6" providerId="ADAL" clId="{C681CD4F-DB0E-43F8-AE9F-E743D5D85762}" dt="2021-02-02T13:27:27.400" v="50" actId="20577"/>
          <ac:spMkLst>
            <pc:docMk/>
            <pc:sldMk cId="3175174109" sldId="277"/>
            <ac:spMk id="28" creationId="{DB49EC7C-3FF2-4661-98F5-83B2D8A96317}"/>
          </ac:spMkLst>
        </pc:spChg>
        <pc:spChg chg="mod">
          <ac:chgData name="Yi Sun" userId="879c577d-3c76-43e5-840f-66ce5d6928b6" providerId="ADAL" clId="{C681CD4F-DB0E-43F8-AE9F-E743D5D85762}" dt="2021-02-02T13:38:07.411" v="686" actId="207"/>
          <ac:spMkLst>
            <pc:docMk/>
            <pc:sldMk cId="3175174109" sldId="277"/>
            <ac:spMk id="29" creationId="{9D3B666F-A44D-4EA1-B3AC-488629CA20A7}"/>
          </ac:spMkLst>
        </pc:spChg>
        <pc:spChg chg="add mod">
          <ac:chgData name="Yi Sun" userId="879c577d-3c76-43e5-840f-66ce5d6928b6" providerId="ADAL" clId="{C681CD4F-DB0E-43F8-AE9F-E743D5D85762}" dt="2021-02-02T13:51:22.552" v="1634" actId="20577"/>
          <ac:spMkLst>
            <pc:docMk/>
            <pc:sldMk cId="3175174109" sldId="277"/>
            <ac:spMk id="41" creationId="{0DDE2B07-F891-4EA5-A24D-0CFAAAE03BF2}"/>
          </ac:spMkLst>
        </pc:spChg>
        <pc:spChg chg="mod">
          <ac:chgData name="Yi Sun" userId="879c577d-3c76-43e5-840f-66ce5d6928b6" providerId="ADAL" clId="{C681CD4F-DB0E-43F8-AE9F-E743D5D85762}" dt="2021-02-02T13:28:57.039" v="90" actId="20577"/>
          <ac:spMkLst>
            <pc:docMk/>
            <pc:sldMk cId="3175174109" sldId="277"/>
            <ac:spMk id="46" creationId="{5DDB015F-9622-4E3D-86B6-27F2BA59A2E0}"/>
          </ac:spMkLst>
        </pc:spChg>
        <pc:spChg chg="mod">
          <ac:chgData name="Yi Sun" userId="879c577d-3c76-43e5-840f-66ce5d6928b6" providerId="ADAL" clId="{C681CD4F-DB0E-43F8-AE9F-E743D5D85762}" dt="2021-02-02T13:31:06.762" v="144" actId="20577"/>
          <ac:spMkLst>
            <pc:docMk/>
            <pc:sldMk cId="3175174109" sldId="277"/>
            <ac:spMk id="47" creationId="{622398F8-0289-44F3-9AA3-95CCF4C25595}"/>
          </ac:spMkLst>
        </pc:spChg>
        <pc:spChg chg="mod">
          <ac:chgData name="Yi Sun" userId="879c577d-3c76-43e5-840f-66ce5d6928b6" providerId="ADAL" clId="{C681CD4F-DB0E-43F8-AE9F-E743D5D85762}" dt="2021-02-02T13:51:21.681" v="1633" actId="20577"/>
          <ac:spMkLst>
            <pc:docMk/>
            <pc:sldMk cId="3175174109" sldId="277"/>
            <ac:spMk id="48" creationId="{68DBDB0F-76C4-4C3B-B621-A1208967C98E}"/>
          </ac:spMkLst>
        </pc:spChg>
        <pc:spChg chg="mod">
          <ac:chgData name="Yi Sun" userId="879c577d-3c76-43e5-840f-66ce5d6928b6" providerId="ADAL" clId="{C681CD4F-DB0E-43F8-AE9F-E743D5D85762}" dt="2021-02-02T13:29:02.891" v="100" actId="20577"/>
          <ac:spMkLst>
            <pc:docMk/>
            <pc:sldMk cId="3175174109" sldId="277"/>
            <ac:spMk id="49" creationId="{91C52164-53E9-4E69-AAB1-0AF2679FC783}"/>
          </ac:spMkLst>
        </pc:spChg>
        <pc:spChg chg="mod">
          <ac:chgData name="Yi Sun" userId="879c577d-3c76-43e5-840f-66ce5d6928b6" providerId="ADAL" clId="{C681CD4F-DB0E-43F8-AE9F-E743D5D85762}" dt="2021-02-02T13:32:47.969" v="171" actId="20577"/>
          <ac:spMkLst>
            <pc:docMk/>
            <pc:sldMk cId="3175174109" sldId="277"/>
            <ac:spMk id="50" creationId="{671385F4-B394-4204-ACEC-B154A018D879}"/>
          </ac:spMkLst>
        </pc:spChg>
        <pc:spChg chg="mod">
          <ac:chgData name="Yi Sun" userId="879c577d-3c76-43e5-840f-66ce5d6928b6" providerId="ADAL" clId="{C681CD4F-DB0E-43F8-AE9F-E743D5D85762}" dt="2021-02-02T13:51:19.717" v="1631" actId="20577"/>
          <ac:spMkLst>
            <pc:docMk/>
            <pc:sldMk cId="3175174109" sldId="277"/>
            <ac:spMk id="51" creationId="{E4BB3E26-A937-42AB-995A-76268FCA9BB7}"/>
          </ac:spMkLst>
        </pc:spChg>
        <pc:spChg chg="mod">
          <ac:chgData name="Yi Sun" userId="879c577d-3c76-43e5-840f-66ce5d6928b6" providerId="ADAL" clId="{C681CD4F-DB0E-43F8-AE9F-E743D5D85762}" dt="2021-02-02T13:28:48.610" v="82" actId="20577"/>
          <ac:spMkLst>
            <pc:docMk/>
            <pc:sldMk cId="3175174109" sldId="277"/>
            <ac:spMk id="52" creationId="{EC96E50C-71DE-47DB-A43F-7E5E61DFEF89}"/>
          </ac:spMkLst>
        </pc:spChg>
        <pc:spChg chg="mod">
          <ac:chgData name="Yi Sun" userId="879c577d-3c76-43e5-840f-66ce5d6928b6" providerId="ADAL" clId="{C681CD4F-DB0E-43F8-AE9F-E743D5D85762}" dt="2021-02-02T13:29:50.020" v="126" actId="20577"/>
          <ac:spMkLst>
            <pc:docMk/>
            <pc:sldMk cId="3175174109" sldId="277"/>
            <ac:spMk id="53" creationId="{458C90C3-0B4C-4FF3-8B1F-715068F21535}"/>
          </ac:spMkLst>
        </pc:spChg>
        <pc:spChg chg="del mod">
          <ac:chgData name="Yi Sun" userId="879c577d-3c76-43e5-840f-66ce5d6928b6" providerId="ADAL" clId="{C681CD4F-DB0E-43F8-AE9F-E743D5D85762}" dt="2021-02-02T13:36:04.115" v="397" actId="478"/>
          <ac:spMkLst>
            <pc:docMk/>
            <pc:sldMk cId="3175174109" sldId="277"/>
            <ac:spMk id="54" creationId="{2113EE30-8739-4626-87B9-50D38976BE28}"/>
          </ac:spMkLst>
        </pc:spChg>
        <pc:spChg chg="mod">
          <ac:chgData name="Yi Sun" userId="879c577d-3c76-43e5-840f-66ce5d6928b6" providerId="ADAL" clId="{C681CD4F-DB0E-43F8-AE9F-E743D5D85762}" dt="2021-02-02T13:29:00.010" v="95" actId="20577"/>
          <ac:spMkLst>
            <pc:docMk/>
            <pc:sldMk cId="3175174109" sldId="277"/>
            <ac:spMk id="55" creationId="{6CD0154C-6229-43DA-9517-2D0A13EA93BC}"/>
          </ac:spMkLst>
        </pc:spChg>
        <pc:spChg chg="mod">
          <ac:chgData name="Yi Sun" userId="879c577d-3c76-43e5-840f-66ce5d6928b6" providerId="ADAL" clId="{C681CD4F-DB0E-43F8-AE9F-E743D5D85762}" dt="2021-02-02T13:32:18.101" v="159" actId="20577"/>
          <ac:spMkLst>
            <pc:docMk/>
            <pc:sldMk cId="3175174109" sldId="277"/>
            <ac:spMk id="56" creationId="{82E2450E-3073-4000-8941-3575DAA9AC88}"/>
          </ac:spMkLst>
        </pc:spChg>
        <pc:spChg chg="mod">
          <ac:chgData name="Yi Sun" userId="879c577d-3c76-43e5-840f-66ce5d6928b6" providerId="ADAL" clId="{C681CD4F-DB0E-43F8-AE9F-E743D5D85762}" dt="2021-02-02T13:51:20.818" v="1632" actId="20577"/>
          <ac:spMkLst>
            <pc:docMk/>
            <pc:sldMk cId="3175174109" sldId="277"/>
            <ac:spMk id="57" creationId="{455D5CE8-8751-47D8-B2CE-903144CC106F}"/>
          </ac:spMkLst>
        </pc:spChg>
        <pc:spChg chg="mod">
          <ac:chgData name="Yi Sun" userId="879c577d-3c76-43e5-840f-66ce5d6928b6" providerId="ADAL" clId="{C681CD4F-DB0E-43F8-AE9F-E743D5D85762}" dt="2021-02-02T13:29:07.044" v="110" actId="20577"/>
          <ac:spMkLst>
            <pc:docMk/>
            <pc:sldMk cId="3175174109" sldId="277"/>
            <ac:spMk id="58" creationId="{2193CAFA-E71E-4BEC-B10E-1492A9D29EDC}"/>
          </ac:spMkLst>
        </pc:spChg>
        <pc:spChg chg="mod">
          <ac:chgData name="Yi Sun" userId="879c577d-3c76-43e5-840f-66ce5d6928b6" providerId="ADAL" clId="{C681CD4F-DB0E-43F8-AE9F-E743D5D85762}" dt="2021-02-02T13:34:14.559" v="208" actId="1076"/>
          <ac:spMkLst>
            <pc:docMk/>
            <pc:sldMk cId="3175174109" sldId="277"/>
            <ac:spMk id="59" creationId="{029DCE81-C6BC-4F0A-B55D-1DAF1D359DCF}"/>
          </ac:spMkLst>
        </pc:spChg>
        <pc:spChg chg="mod">
          <ac:chgData name="Yi Sun" userId="879c577d-3c76-43e5-840f-66ce5d6928b6" providerId="ADAL" clId="{C681CD4F-DB0E-43F8-AE9F-E743D5D85762}" dt="2021-02-02T13:37:07.851" v="653" actId="14100"/>
          <ac:spMkLst>
            <pc:docMk/>
            <pc:sldMk cId="3175174109" sldId="277"/>
            <ac:spMk id="60" creationId="{830EB94B-D3D3-42A4-8DAD-F274912464F4}"/>
          </ac:spMkLst>
        </pc:spChg>
        <pc:picChg chg="add del mod">
          <ac:chgData name="Yi Sun" userId="879c577d-3c76-43e5-840f-66ce5d6928b6" providerId="ADAL" clId="{C681CD4F-DB0E-43F8-AE9F-E743D5D85762}" dt="2021-02-02T13:34:36.841" v="219" actId="931"/>
          <ac:picMkLst>
            <pc:docMk/>
            <pc:sldMk cId="3175174109" sldId="277"/>
            <ac:picMk id="3" creationId="{F7F97D81-080E-4B53-B5EF-97E70FC38832}"/>
          </ac:picMkLst>
        </pc:picChg>
        <pc:picChg chg="add mod">
          <ac:chgData name="Yi Sun" userId="879c577d-3c76-43e5-840f-66ce5d6928b6" providerId="ADAL" clId="{C681CD4F-DB0E-43F8-AE9F-E743D5D85762}" dt="2021-02-02T13:34:54.285" v="229" actId="14100"/>
          <ac:picMkLst>
            <pc:docMk/>
            <pc:sldMk cId="3175174109" sldId="277"/>
            <ac:picMk id="5" creationId="{52D6C36B-32CC-4C52-AD61-E99647A9E839}"/>
          </ac:picMkLst>
        </pc:picChg>
        <pc:picChg chg="add mod">
          <ac:chgData name="Yi Sun" userId="879c577d-3c76-43e5-840f-66ce5d6928b6" providerId="ADAL" clId="{C681CD4F-DB0E-43F8-AE9F-E743D5D85762}" dt="2021-02-02T13:34:59.178" v="232" actId="962"/>
          <ac:picMkLst>
            <pc:docMk/>
            <pc:sldMk cId="3175174109" sldId="277"/>
            <ac:picMk id="7" creationId="{5E47B644-AD0F-437C-8A48-0F4C5320CA54}"/>
          </ac:picMkLst>
        </pc:picChg>
        <pc:picChg chg="add mod">
          <ac:chgData name="Yi Sun" userId="879c577d-3c76-43e5-840f-66ce5d6928b6" providerId="ADAL" clId="{C681CD4F-DB0E-43F8-AE9F-E743D5D85762}" dt="2021-02-02T13:35:02.469" v="235" actId="962"/>
          <ac:picMkLst>
            <pc:docMk/>
            <pc:sldMk cId="3175174109" sldId="277"/>
            <ac:picMk id="9" creationId="{DB48B0A4-E65F-422A-BB66-1C63268E8690}"/>
          </ac:picMkLst>
        </pc:picChg>
        <pc:picChg chg="add mod">
          <ac:chgData name="Yi Sun" userId="879c577d-3c76-43e5-840f-66ce5d6928b6" providerId="ADAL" clId="{C681CD4F-DB0E-43F8-AE9F-E743D5D85762}" dt="2021-02-02T13:35:05.134" v="238" actId="962"/>
          <ac:picMkLst>
            <pc:docMk/>
            <pc:sldMk cId="3175174109" sldId="277"/>
            <ac:picMk id="11" creationId="{59F76BF7-0898-4A84-A265-3A569E3FA844}"/>
          </ac:picMkLst>
        </pc:picChg>
        <pc:picChg chg="add mod">
          <ac:chgData name="Yi Sun" userId="879c577d-3c76-43e5-840f-66ce5d6928b6" providerId="ADAL" clId="{C681CD4F-DB0E-43F8-AE9F-E743D5D85762}" dt="2021-02-02T13:35:08.178" v="241" actId="962"/>
          <ac:picMkLst>
            <pc:docMk/>
            <pc:sldMk cId="3175174109" sldId="277"/>
            <ac:picMk id="18" creationId="{0862C4DA-D465-4D14-8B7C-3903DFDB8085}"/>
          </ac:picMkLst>
        </pc:picChg>
      </pc:sldChg>
      <pc:sldChg chg="del">
        <pc:chgData name="Yi Sun" userId="879c577d-3c76-43e5-840f-66ce5d6928b6" providerId="ADAL" clId="{C681CD4F-DB0E-43F8-AE9F-E743D5D85762}" dt="2021-02-02T13:37:28.374" v="654" actId="47"/>
        <pc:sldMkLst>
          <pc:docMk/>
          <pc:sldMk cId="424648329" sldId="279"/>
        </pc:sldMkLst>
      </pc:sldChg>
      <pc:sldChg chg="del">
        <pc:chgData name="Yi Sun" userId="879c577d-3c76-43e5-840f-66ce5d6928b6" providerId="ADAL" clId="{C681CD4F-DB0E-43F8-AE9F-E743D5D85762}" dt="2021-02-02T13:48:16.875" v="1546" actId="47"/>
        <pc:sldMkLst>
          <pc:docMk/>
          <pc:sldMk cId="4134136676" sldId="288"/>
        </pc:sldMkLst>
      </pc:sldChg>
      <pc:sldChg chg="del">
        <pc:chgData name="Yi Sun" userId="879c577d-3c76-43e5-840f-66ce5d6928b6" providerId="ADAL" clId="{C681CD4F-DB0E-43F8-AE9F-E743D5D85762}" dt="2021-02-02T13:37:37.096" v="655" actId="47"/>
        <pc:sldMkLst>
          <pc:docMk/>
          <pc:sldMk cId="1508768351" sldId="289"/>
        </pc:sldMkLst>
      </pc:sldChg>
      <pc:sldChg chg="addSp delSp modSp mod delAnim modAnim">
        <pc:chgData name="Yi Sun" userId="879c577d-3c76-43e5-840f-66ce5d6928b6" providerId="ADAL" clId="{C681CD4F-DB0E-43F8-AE9F-E743D5D85762}" dt="2021-02-02T13:51:00.714" v="1630" actId="1076"/>
        <pc:sldMkLst>
          <pc:docMk/>
          <pc:sldMk cId="2408435596" sldId="290"/>
        </pc:sldMkLst>
        <pc:spChg chg="del">
          <ac:chgData name="Yi Sun" userId="879c577d-3c76-43e5-840f-66ce5d6928b6" providerId="ADAL" clId="{C681CD4F-DB0E-43F8-AE9F-E743D5D85762}" dt="2021-02-02T13:50:57.445" v="1626" actId="931"/>
          <ac:spMkLst>
            <pc:docMk/>
            <pc:sldMk cId="2408435596" sldId="290"/>
            <ac:spMk id="2" creationId="{00000000-0000-0000-0000-000000000000}"/>
          </ac:spMkLst>
        </pc:spChg>
        <pc:spChg chg="mod">
          <ac:chgData name="Yi Sun" userId="879c577d-3c76-43e5-840f-66ce5d6928b6" providerId="ADAL" clId="{C681CD4F-DB0E-43F8-AE9F-E743D5D85762}" dt="2021-02-02T13:48:22.656" v="1574" actId="20577"/>
          <ac:spMkLst>
            <pc:docMk/>
            <pc:sldMk cId="2408435596" sldId="290"/>
            <ac:spMk id="26" creationId="{33B0C920-E41D-48B2-BBB5-6FBFDE0F31A7}"/>
          </ac:spMkLst>
        </pc:spChg>
        <pc:spChg chg="mod">
          <ac:chgData name="Yi Sun" userId="879c577d-3c76-43e5-840f-66ce5d6928b6" providerId="ADAL" clId="{C681CD4F-DB0E-43F8-AE9F-E743D5D85762}" dt="2021-02-02T13:48:34.311" v="1610" actId="20577"/>
          <ac:spMkLst>
            <pc:docMk/>
            <pc:sldMk cId="2408435596" sldId="290"/>
            <ac:spMk id="27" creationId="{30F19E8E-53B8-4A60-89E6-2806172069D8}"/>
          </ac:spMkLst>
        </pc:spChg>
        <pc:spChg chg="del">
          <ac:chgData name="Yi Sun" userId="879c577d-3c76-43e5-840f-66ce5d6928b6" providerId="ADAL" clId="{C681CD4F-DB0E-43F8-AE9F-E743D5D85762}" dt="2021-02-02T13:48:38.257" v="1611" actId="478"/>
          <ac:spMkLst>
            <pc:docMk/>
            <pc:sldMk cId="2408435596" sldId="290"/>
            <ac:spMk id="28" creationId="{95750718-B305-4831-9AA7-F19761590BE1}"/>
          </ac:spMkLst>
        </pc:spChg>
        <pc:spChg chg="mod">
          <ac:chgData name="Yi Sun" userId="879c577d-3c76-43e5-840f-66ce5d6928b6" providerId="ADAL" clId="{C681CD4F-DB0E-43F8-AE9F-E743D5D85762}" dt="2021-02-02T13:49:55.729" v="1625" actId="1076"/>
          <ac:spMkLst>
            <pc:docMk/>
            <pc:sldMk cId="2408435596" sldId="290"/>
            <ac:spMk id="29" creationId="{E9227B7B-868C-4D1E-A99A-65B052AE60F4}"/>
          </ac:spMkLst>
        </pc:spChg>
        <pc:spChg chg="del">
          <ac:chgData name="Yi Sun" userId="879c577d-3c76-43e5-840f-66ce5d6928b6" providerId="ADAL" clId="{C681CD4F-DB0E-43F8-AE9F-E743D5D85762}" dt="2021-02-02T13:48:42.036" v="1612" actId="478"/>
          <ac:spMkLst>
            <pc:docMk/>
            <pc:sldMk cId="2408435596" sldId="290"/>
            <ac:spMk id="30" creationId="{9A2A828B-0F2F-40A8-BACC-787A2A8A7D1A}"/>
          </ac:spMkLst>
        </pc:spChg>
        <pc:spChg chg="del">
          <ac:chgData name="Yi Sun" userId="879c577d-3c76-43e5-840f-66ce5d6928b6" providerId="ADAL" clId="{C681CD4F-DB0E-43F8-AE9F-E743D5D85762}" dt="2021-02-02T13:48:42.832" v="1613" actId="478"/>
          <ac:spMkLst>
            <pc:docMk/>
            <pc:sldMk cId="2408435596" sldId="290"/>
            <ac:spMk id="31" creationId="{79D75F3D-2DEC-4FEA-9C70-7E0AE5CC5184}"/>
          </ac:spMkLst>
        </pc:spChg>
        <pc:spChg chg="del">
          <ac:chgData name="Yi Sun" userId="879c577d-3c76-43e5-840f-66ce5d6928b6" providerId="ADAL" clId="{C681CD4F-DB0E-43F8-AE9F-E743D5D85762}" dt="2021-02-02T13:48:45.036" v="1615" actId="478"/>
          <ac:spMkLst>
            <pc:docMk/>
            <pc:sldMk cId="2408435596" sldId="290"/>
            <ac:spMk id="32" creationId="{F8D52CF7-8DC0-43B0-B276-4325AA0D6CAC}"/>
          </ac:spMkLst>
        </pc:spChg>
        <pc:spChg chg="del">
          <ac:chgData name="Yi Sun" userId="879c577d-3c76-43e5-840f-66ce5d6928b6" providerId="ADAL" clId="{C681CD4F-DB0E-43F8-AE9F-E743D5D85762}" dt="2021-02-02T13:48:44.167" v="1614" actId="478"/>
          <ac:spMkLst>
            <pc:docMk/>
            <pc:sldMk cId="2408435596" sldId="290"/>
            <ac:spMk id="33" creationId="{83355B83-AB6F-47CE-B3E4-CF738A1BAB81}"/>
          </ac:spMkLst>
        </pc:spChg>
        <pc:picChg chg="add mod">
          <ac:chgData name="Yi Sun" userId="879c577d-3c76-43e5-840f-66ce5d6928b6" providerId="ADAL" clId="{C681CD4F-DB0E-43F8-AE9F-E743D5D85762}" dt="2021-02-02T13:51:00.714" v="1630" actId="1076"/>
          <ac:picMkLst>
            <pc:docMk/>
            <pc:sldMk cId="2408435596" sldId="290"/>
            <ac:picMk id="4" creationId="{B68AFB37-6A1A-43B2-9D14-A50A72F712D6}"/>
          </ac:picMkLst>
        </pc:picChg>
      </pc:sldChg>
      <pc:sldChg chg="del">
        <pc:chgData name="Yi Sun" userId="879c577d-3c76-43e5-840f-66ce5d6928b6" providerId="ADAL" clId="{C681CD4F-DB0E-43F8-AE9F-E743D5D85762}" dt="2021-02-02T13:48:16.312" v="1543" actId="47"/>
        <pc:sldMkLst>
          <pc:docMk/>
          <pc:sldMk cId="3072430084" sldId="293"/>
        </pc:sldMkLst>
      </pc:sldChg>
      <pc:sldChg chg="del">
        <pc:chgData name="Yi Sun" userId="879c577d-3c76-43e5-840f-66ce5d6928b6" providerId="ADAL" clId="{C681CD4F-DB0E-43F8-AE9F-E743D5D85762}" dt="2021-02-02T13:48:16.118" v="1542" actId="47"/>
        <pc:sldMkLst>
          <pc:docMk/>
          <pc:sldMk cId="2373062249" sldId="305"/>
        </pc:sldMkLst>
      </pc:sldChg>
      <pc:sldChg chg="del">
        <pc:chgData name="Yi Sun" userId="879c577d-3c76-43e5-840f-66ce5d6928b6" providerId="ADAL" clId="{C681CD4F-DB0E-43F8-AE9F-E743D5D85762}" dt="2021-02-02T13:48:16.008" v="1541" actId="47"/>
        <pc:sldMkLst>
          <pc:docMk/>
          <pc:sldMk cId="876587400" sldId="307"/>
        </pc:sldMkLst>
      </pc:sldChg>
      <pc:sldChg chg="del">
        <pc:chgData name="Yi Sun" userId="879c577d-3c76-43e5-840f-66ce5d6928b6" providerId="ADAL" clId="{C681CD4F-DB0E-43F8-AE9F-E743D5D85762}" dt="2021-02-02T13:48:15.602" v="1539" actId="47"/>
        <pc:sldMkLst>
          <pc:docMk/>
          <pc:sldMk cId="4287605731" sldId="308"/>
        </pc:sldMkLst>
      </pc:sldChg>
      <pc:sldChg chg="del">
        <pc:chgData name="Yi Sun" userId="879c577d-3c76-43e5-840f-66ce5d6928b6" providerId="ADAL" clId="{C681CD4F-DB0E-43F8-AE9F-E743D5D85762}" dt="2021-02-02T13:48:15.410" v="1538" actId="47"/>
        <pc:sldMkLst>
          <pc:docMk/>
          <pc:sldMk cId="2615988413" sldId="309"/>
        </pc:sldMkLst>
      </pc:sldChg>
      <pc:sldChg chg="del">
        <pc:chgData name="Yi Sun" userId="879c577d-3c76-43e5-840f-66ce5d6928b6" providerId="ADAL" clId="{C681CD4F-DB0E-43F8-AE9F-E743D5D85762}" dt="2021-02-02T13:48:15.810" v="1540" actId="47"/>
        <pc:sldMkLst>
          <pc:docMk/>
          <pc:sldMk cId="3855002203" sldId="314"/>
        </pc:sldMkLst>
      </pc:sldChg>
      <pc:sldChg chg="del">
        <pc:chgData name="Yi Sun" userId="879c577d-3c76-43e5-840f-66ce5d6928b6" providerId="ADAL" clId="{C681CD4F-DB0E-43F8-AE9F-E743D5D85762}" dt="2021-02-02T13:48:15.207" v="1537" actId="47"/>
        <pc:sldMkLst>
          <pc:docMk/>
          <pc:sldMk cId="1964877298" sldId="316"/>
        </pc:sldMkLst>
      </pc:sldChg>
      <pc:sldChg chg="del">
        <pc:chgData name="Yi Sun" userId="879c577d-3c76-43e5-840f-66ce5d6928b6" providerId="ADAL" clId="{C681CD4F-DB0E-43F8-AE9F-E743D5D85762}" dt="2021-02-02T13:48:14.158" v="1534" actId="47"/>
        <pc:sldMkLst>
          <pc:docMk/>
          <pc:sldMk cId="3667301810" sldId="323"/>
        </pc:sldMkLst>
      </pc:sldChg>
      <pc:sldChg chg="del">
        <pc:chgData name="Yi Sun" userId="879c577d-3c76-43e5-840f-66ce5d6928b6" providerId="ADAL" clId="{C681CD4F-DB0E-43F8-AE9F-E743D5D85762}" dt="2021-02-02T13:42:46.081" v="970" actId="47"/>
        <pc:sldMkLst>
          <pc:docMk/>
          <pc:sldMk cId="2706426679" sldId="324"/>
        </pc:sldMkLst>
      </pc:sldChg>
      <pc:sldChg chg="del">
        <pc:chgData name="Yi Sun" userId="879c577d-3c76-43e5-840f-66ce5d6928b6" providerId="ADAL" clId="{C681CD4F-DB0E-43F8-AE9F-E743D5D85762}" dt="2021-02-02T13:48:14.406" v="1535" actId="47"/>
        <pc:sldMkLst>
          <pc:docMk/>
          <pc:sldMk cId="2341879196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5EEADC-D2D5-4DCE-8B39-CA967A351ACE}"/>
              </a:ext>
            </a:extLst>
          </p:cNvPr>
          <p:cNvSpPr/>
          <p:nvPr/>
        </p:nvSpPr>
        <p:spPr>
          <a:xfrm>
            <a:off x="5254962" y="1872559"/>
            <a:ext cx="1771650" cy="1771646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Introductie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Wat is Data Science?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392303"/>
            <a:ext cx="9062454" cy="227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In het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kort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beknopt</a:t>
            </a:r>
            <a:r>
              <a:rPr lang="en-ID" sz="1200">
                <a:ea typeface="Open Sans" panose="020B0606030504020204" pitchFamily="34" charset="0"/>
                <a:cs typeface="Open Sans" panose="020B0606030504020204" pitchFamily="34" charset="0"/>
              </a:rPr>
              <a:t>: het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bestuderen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van data.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Opnemen</a:t>
            </a:r>
            <a:r>
              <a:rPr lang="en-US" sz="1200" dirty="0"/>
              <a:t>, </a:t>
            </a:r>
            <a:r>
              <a:rPr lang="en-US" sz="1200" dirty="0" err="1"/>
              <a:t>bewaren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analyseren</a:t>
            </a:r>
            <a:r>
              <a:rPr lang="en-US" sz="1200" dirty="0"/>
              <a:t> van data om </a:t>
            </a:r>
            <a:r>
              <a:rPr lang="en-US" sz="1200" dirty="0" err="1"/>
              <a:t>effectief</a:t>
            </a:r>
            <a:r>
              <a:rPr lang="en-US" sz="1200" dirty="0"/>
              <a:t> de </a:t>
            </a:r>
            <a:r>
              <a:rPr lang="en-US" sz="1200" dirty="0" err="1"/>
              <a:t>bruikbare</a:t>
            </a:r>
            <a:r>
              <a:rPr lang="en-US" sz="1200" dirty="0"/>
              <a:t> </a:t>
            </a:r>
            <a:r>
              <a:rPr lang="en-US" sz="1200" dirty="0" err="1"/>
              <a:t>informatie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extraheren</a:t>
            </a:r>
            <a:r>
              <a:rPr lang="en-US" sz="1200" dirty="0"/>
              <a:t>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Het </a:t>
            </a:r>
            <a:r>
              <a:rPr lang="en-US" sz="1200" dirty="0" err="1"/>
              <a:t>doel</a:t>
            </a:r>
            <a:r>
              <a:rPr lang="en-US" sz="1200" dirty="0"/>
              <a:t> van data science is om </a:t>
            </a:r>
            <a:r>
              <a:rPr lang="en-US" sz="1200" dirty="0" err="1"/>
              <a:t>inzicht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kennis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verkrijgen</a:t>
            </a:r>
            <a:r>
              <a:rPr lang="en-US" sz="1200" dirty="0"/>
              <a:t> van elk type data – </a:t>
            </a:r>
            <a:r>
              <a:rPr lang="en-US" sz="1200" dirty="0" err="1"/>
              <a:t>zowel</a:t>
            </a:r>
            <a:r>
              <a:rPr lang="en-US" sz="1200" dirty="0"/>
              <a:t> </a:t>
            </a:r>
            <a:r>
              <a:rPr lang="en-US" sz="1200" dirty="0" err="1"/>
              <a:t>gestructureerd</a:t>
            </a:r>
            <a:r>
              <a:rPr lang="en-US" sz="1200" dirty="0"/>
              <a:t>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nl-NL" sz="1200" dirty="0"/>
              <a:t>ongestructureerd.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nl-NL" sz="1200" dirty="0"/>
              <a:t>Belangrijkste missie is om inzicht en betekenis te geven aan deze data op een uitlegbare en verantwoorde manier.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nl-NL" sz="1200" dirty="0"/>
              <a:t>Veelvoorkomende programmeertalen zijn: Python, R en Julia.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AC27169B-F43E-4D2D-BC7A-AE0E4654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8642" l="6345" r="95739">
                        <a14:foregroundMark x1="55492" y1="79519" x2="60133" y2="82654"/>
                        <a14:foregroundMark x1="41193" y1="69070" x2="58712" y2="75444"/>
                        <a14:foregroundMark x1="58712" y1="75444" x2="66572" y2="75340"/>
                        <a14:foregroundMark x1="24716" y1="64786" x2="38447" y2="81400"/>
                        <a14:foregroundMark x1="38447" y1="81400" x2="55777" y2="85475"/>
                        <a14:foregroundMark x1="55777" y1="85475" x2="69508" y2="72100"/>
                        <a14:foregroundMark x1="69508" y1="72100" x2="71307" y2="65726"/>
                        <a14:foregroundMark x1="40814" y1="67607" x2="64773" y2="75758"/>
                        <a14:foregroundMark x1="64773" y1="75758" x2="69602" y2="73145"/>
                        <a14:foregroundMark x1="53220" y1="63741" x2="50189" y2="71369"/>
                        <a14:foregroundMark x1="45644" y1="65517" x2="60606" y2="79101"/>
                        <a14:foregroundMark x1="60606" y1="79101" x2="41193" y2="71996"/>
                        <a14:foregroundMark x1="41193" y1="71996" x2="47064" y2="73459"/>
                        <a14:foregroundMark x1="59091" y1="68861" x2="42424" y2="77325"/>
                        <a14:foregroundMark x1="42424" y1="77325" x2="44129" y2="75026"/>
                        <a14:foregroundMark x1="62405" y1="73981" x2="52652" y2="77638"/>
                        <a14:foregroundMark x1="52178" y1="70637" x2="67140" y2="75653"/>
                        <a14:foregroundMark x1="71212" y1="69801" x2="71780" y2="74713"/>
                        <a14:foregroundMark x1="75947" y1="68234" x2="73485" y2="75967"/>
                        <a14:foregroundMark x1="70360" y1="48276" x2="70360" y2="48276"/>
                        <a14:foregroundMark x1="68182" y1="46917" x2="70644" y2="51515"/>
                        <a14:foregroundMark x1="69223" y1="45873" x2="72633" y2="50261"/>
                        <a14:foregroundMark x1="53788" y1="17764" x2="50189" y2="23929"/>
                        <a14:foregroundMark x1="49905" y1="18077" x2="51799" y2="27273"/>
                        <a14:foregroundMark x1="53125" y1="16928" x2="50189" y2="33647"/>
                        <a14:foregroundMark x1="44318" y1="42320" x2="33996" y2="55172"/>
                        <a14:foregroundMark x1="35417" y1="53292" x2="35985" y2="62487"/>
                        <a14:foregroundMark x1="33049" y1="60815" x2="35322" y2="80460"/>
                        <a14:foregroundMark x1="35322" y1="80460" x2="39867" y2="84117"/>
                        <a14:foregroundMark x1="34564" y1="67085" x2="42992" y2="79310"/>
                        <a14:foregroundMark x1="28314" y1="62069" x2="36837" y2="78265"/>
                        <a14:foregroundMark x1="36837" y1="78265" x2="38258" y2="78579"/>
                        <a14:foregroundMark x1="32955" y1="67921" x2="38352" y2="87670"/>
                        <a14:foregroundMark x1="38352" y1="87670" x2="46307" y2="86834"/>
                        <a14:foregroundMark x1="30114" y1="63114" x2="34280" y2="82550"/>
                        <a14:foregroundMark x1="34280" y1="82550" x2="48011" y2="85893"/>
                        <a14:foregroundMark x1="29451" y1="68861" x2="46212" y2="83908"/>
                        <a14:foregroundMark x1="46212" y1="83908" x2="49053" y2="83177"/>
                        <a14:foregroundMark x1="29356" y1="64368" x2="32292" y2="82445"/>
                        <a14:foregroundMark x1="32292" y1="82445" x2="39015" y2="82654"/>
                        <a14:foregroundMark x1="30398" y1="70010" x2="36364" y2="89551"/>
                        <a14:foregroundMark x1="36364" y1="89551" x2="41761" y2="89133"/>
                        <a14:foregroundMark x1="24053" y1="67398" x2="30208" y2="86207"/>
                        <a14:foregroundMark x1="30208" y1="86207" x2="48580" y2="91536"/>
                        <a14:foregroundMark x1="48580" y1="91536" x2="50379" y2="91432"/>
                        <a14:foregroundMark x1="34280" y1="75967" x2="45455" y2="91223"/>
                        <a14:foregroundMark x1="45455" y1="91223" x2="45455" y2="91223"/>
                        <a14:foregroundMark x1="25947" y1="67294" x2="28693" y2="85789"/>
                        <a14:foregroundMark x1="28693" y1="85789" x2="42045" y2="87879"/>
                        <a14:foregroundMark x1="34375" y1="75549" x2="43182" y2="93730"/>
                        <a14:foregroundMark x1="43182" y1="93730" x2="55208" y2="94253"/>
                        <a14:foregroundMark x1="32197" y1="78997" x2="66193" y2="89342"/>
                        <a14:foregroundMark x1="66193" y1="89342" x2="66193" y2="89342"/>
                        <a14:foregroundMark x1="40152" y1="80146" x2="55587" y2="87670"/>
                        <a14:foregroundMark x1="55587" y1="87670" x2="60985" y2="85684"/>
                        <a14:foregroundMark x1="46212" y1="81609" x2="58996" y2="91745"/>
                        <a14:foregroundMark x1="54261" y1="86311" x2="61174" y2="94566"/>
                        <a14:foregroundMark x1="49337" y1="85371" x2="51515" y2="92999"/>
                        <a14:foregroundMark x1="51894" y1="92372" x2="52841" y2="96343"/>
                        <a14:foregroundMark x1="53693" y1="98746" x2="53693" y2="98746"/>
                        <a14:foregroundMark x1="54072" y1="89655" x2="51799" y2="90805"/>
                        <a14:foregroundMark x1="54640" y1="85475" x2="56534" y2="81609"/>
                        <a14:foregroundMark x1="55398" y1="84431" x2="51799" y2="93103"/>
                        <a14:foregroundMark x1="51610" y1="79937" x2="51894" y2="73668"/>
                        <a14:foregroundMark x1="55777" y1="64368" x2="47822" y2="46186"/>
                        <a14:foregroundMark x1="47822" y1="46186" x2="32197" y2="51515"/>
                        <a14:foregroundMark x1="32197" y1="51515" x2="29072" y2="58725"/>
                        <a14:foregroundMark x1="34280" y1="48903" x2="31629" y2="54859"/>
                        <a14:foregroundMark x1="53125" y1="43469" x2="60890" y2="54754"/>
                        <a14:foregroundMark x1="38731" y1="21108" x2="21307" y2="38349"/>
                        <a14:foregroundMark x1="21307" y1="38349" x2="37689" y2="38454"/>
                        <a14:foregroundMark x1="37689" y1="38454" x2="19886" y2="36155"/>
                        <a14:foregroundMark x1="19886" y1="36155" x2="32765" y2="49634"/>
                        <a14:foregroundMark x1="32765" y1="49634" x2="49621" y2="48798"/>
                        <a14:foregroundMark x1="49621" y1="48798" x2="44886" y2="25914"/>
                        <a14:foregroundMark x1="44886" y1="25914" x2="29261" y2="16928"/>
                        <a14:foregroundMark x1="29261" y1="16928" x2="12973" y2="22780"/>
                        <a14:foregroundMark x1="12973" y1="22780" x2="16667" y2="42424"/>
                        <a14:foregroundMark x1="16667" y1="42424" x2="35227" y2="56531"/>
                        <a14:foregroundMark x1="35227" y1="56531" x2="47727" y2="57158"/>
                        <a14:foregroundMark x1="62027" y1="29467" x2="77746" y2="21212"/>
                        <a14:foregroundMark x1="77746" y1="21212" x2="80682" y2="42424"/>
                        <a14:foregroundMark x1="80682" y1="42424" x2="63826" y2="26855"/>
                        <a14:foregroundMark x1="63826" y1="26855" x2="83996" y2="27586"/>
                        <a14:foregroundMark x1="83996" y1="27586" x2="78977" y2="40334"/>
                        <a14:foregroundMark x1="68750" y1="22153" x2="59659" y2="22989"/>
                        <a14:foregroundMark x1="71780" y1="22571" x2="53598" y2="23824"/>
                        <a14:foregroundMark x1="53598" y1="23824" x2="51799" y2="23197"/>
                        <a14:foregroundMark x1="80587" y1="19227" x2="70739" y2="33647"/>
                        <a14:foregroundMark x1="70739" y1="33647" x2="66193" y2="26646"/>
                        <a14:foregroundMark x1="89773" y1="26332" x2="67708" y2="34274"/>
                        <a14:foregroundMark x1="67708" y1="34274" x2="57765" y2="20063"/>
                        <a14:foregroundMark x1="57765" y1="20063" x2="61458" y2="12957"/>
                        <a14:foregroundMark x1="82955" y1="17450" x2="55492" y2="28527"/>
                        <a14:foregroundMark x1="55492" y1="28527" x2="40152" y2="20167"/>
                        <a14:foregroundMark x1="40152" y1="20167" x2="39394" y2="14420"/>
                        <a14:foregroundMark x1="69886" y1="14734" x2="70739" y2="26646"/>
                        <a14:foregroundMark x1="72064" y1="17241" x2="53788" y2="17137"/>
                        <a14:foregroundMark x1="53788" y1="17137" x2="37405" y2="10136"/>
                        <a14:foregroundMark x1="37405" y1="10136" x2="20739" y2="21421"/>
                        <a14:foregroundMark x1="20739" y1="21421" x2="20455" y2="33124"/>
                        <a14:foregroundMark x1="44886" y1="18391" x2="27936" y2="19958"/>
                        <a14:foregroundMark x1="27936" y1="19958" x2="19129" y2="41588"/>
                        <a14:foregroundMark x1="19129" y1="41588" x2="25000" y2="52038"/>
                        <a14:foregroundMark x1="41856" y1="25810" x2="33333" y2="42215"/>
                        <a14:foregroundMark x1="33333" y1="42215" x2="37879" y2="45037"/>
                        <a14:foregroundMark x1="42898" y1="14629" x2="26136" y2="10031"/>
                        <a14:foregroundMark x1="26136" y1="10031" x2="8617" y2="23302"/>
                        <a14:foregroundMark x1="8617" y1="23302" x2="6439" y2="41902"/>
                        <a14:foregroundMark x1="6439" y1="41902" x2="19318" y2="56426"/>
                        <a14:foregroundMark x1="19318" y1="56426" x2="37879" y2="63114"/>
                        <a14:foregroundMark x1="20739" y1="29049" x2="19034" y2="47962"/>
                        <a14:foregroundMark x1="19034" y1="47962" x2="29451" y2="63009"/>
                        <a14:foregroundMark x1="29451" y1="63009" x2="37689" y2="66040"/>
                        <a14:foregroundMark x1="17992" y1="31766" x2="16098" y2="50993"/>
                        <a14:foregroundMark x1="16098" y1="50993" x2="31818" y2="65517"/>
                        <a14:foregroundMark x1="31818" y1="65517" x2="32765" y2="65726"/>
                        <a14:foregroundMark x1="14205" y1="30930" x2="16951" y2="51097"/>
                        <a14:foregroundMark x1="16951" y1="51097" x2="33239" y2="62487"/>
                        <a14:foregroundMark x1="40530" y1="10658" x2="23106" y2="11703"/>
                        <a14:foregroundMark x1="23106" y1="11703" x2="19318" y2="14629"/>
                        <a14:foregroundMark x1="33049" y1="8673" x2="17235" y2="15152"/>
                        <a14:foregroundMark x1="17235" y1="15152" x2="17140" y2="15987"/>
                        <a14:foregroundMark x1="22633" y1="12330" x2="39394" y2="8882"/>
                        <a14:foregroundMark x1="39394" y1="8882" x2="53220" y2="20899"/>
                        <a14:foregroundMark x1="55777" y1="17241" x2="33049" y2="5538"/>
                        <a14:foregroundMark x1="48485" y1="9822" x2="32102" y2="19958"/>
                        <a14:foregroundMark x1="32102" y1="19958" x2="32955" y2="39394"/>
                        <a14:foregroundMark x1="32955" y1="39394" x2="36932" y2="46186"/>
                        <a14:foregroundMark x1="26515" y1="42633" x2="21023" y2="46604"/>
                        <a14:foregroundMark x1="29640" y1="38349" x2="20549" y2="40021"/>
                        <a14:foregroundMark x1="22159" y1="33751" x2="22727" y2="44723"/>
                        <a14:foregroundMark x1="23295" y1="36677" x2="22159" y2="49530"/>
                        <a14:foregroundMark x1="25000" y1="39498" x2="25000" y2="46813"/>
                        <a14:foregroundMark x1="25284" y1="39707" x2="24148" y2="43992"/>
                        <a14:foregroundMark x1="21591" y1="36991" x2="19413" y2="44410"/>
                        <a14:foregroundMark x1="74905" y1="27482" x2="81629" y2="44514"/>
                        <a14:foregroundMark x1="81629" y1="44514" x2="82860" y2="44932"/>
                        <a14:foregroundMark x1="84564" y1="34692" x2="83996" y2="43992"/>
                        <a14:foregroundMark x1="81439" y1="34587" x2="80682" y2="40125"/>
                        <a14:foregroundMark x1="82576" y1="34692" x2="82670" y2="42006"/>
                        <a14:foregroundMark x1="70076" y1="4389" x2="70076" y2="4389"/>
                        <a14:foregroundMark x1="64205" y1="35841" x2="86458" y2="51097"/>
                        <a14:foregroundMark x1="71970" y1="29990" x2="76989" y2="41066"/>
                        <a14:foregroundMark x1="60985" y1="12017" x2="78125" y2="14002"/>
                        <a14:foregroundMark x1="78125" y1="14002" x2="79072" y2="15987"/>
                        <a14:foregroundMark x1="62121" y1="9195" x2="75663" y2="7419"/>
                        <a14:foregroundMark x1="56818" y1="10345" x2="69886" y2="7001"/>
                        <a14:foregroundMark x1="62027" y1="8986" x2="78693" y2="8568"/>
                        <a14:foregroundMark x1="78693" y1="8568" x2="87216" y2="22571"/>
                        <a14:foregroundMark x1="81534" y1="12539" x2="96970" y2="27168"/>
                        <a14:foregroundMark x1="96970" y1="27168" x2="95739" y2="45873"/>
                        <a14:foregroundMark x1="95739" y1="45873" x2="83428" y2="52038"/>
                        <a14:foregroundMark x1="93655" y1="36468" x2="89583" y2="46813"/>
                        <a14:foregroundMark x1="42992" y1="12644" x2="35133" y2="4284"/>
                        <a14:foregroundMark x1="69318" y1="4598" x2="69318" y2="4598"/>
                        <a14:foregroundMark x1="70644" y1="4702" x2="68655" y2="4075"/>
                        <a14:foregroundMark x1="73390" y1="5852" x2="68939" y2="3971"/>
                        <a14:foregroundMark x1="74621" y1="5747" x2="68466" y2="3762"/>
                        <a14:foregroundMark x1="49242" y1="11599" x2="33239" y2="6374"/>
                        <a14:foregroundMark x1="33239" y1="6374" x2="17140" y2="14107"/>
                        <a14:foregroundMark x1="17140" y1="14107" x2="16288" y2="24138"/>
                        <a14:foregroundMark x1="28314" y1="7732" x2="12784" y2="14211"/>
                        <a14:foregroundMark x1="12784" y1="14211" x2="12500" y2="26123"/>
                        <a14:foregroundMark x1="14205" y1="21735" x2="14110" y2="42215"/>
                        <a14:foregroundMark x1="14110" y1="42215" x2="25189" y2="54754"/>
                        <a14:foregroundMark x1="9470" y1="36782" x2="17235" y2="55486"/>
                        <a14:foregroundMark x1="17235" y1="55486" x2="17519" y2="55799"/>
                        <a14:foregroundMark x1="12500" y1="31139" x2="14583" y2="50679"/>
                        <a14:foregroundMark x1="14583" y1="50679" x2="26420" y2="65726"/>
                        <a14:foregroundMark x1="26420" y1="65726" x2="27178" y2="65726"/>
                        <a14:foregroundMark x1="11837" y1="45873" x2="19792" y2="61755"/>
                        <a14:foregroundMark x1="19792" y1="61755" x2="26515" y2="65204"/>
                        <a14:foregroundMark x1="10227" y1="43678" x2="18561" y2="64159"/>
                        <a14:foregroundMark x1="18561" y1="64159" x2="21402" y2="65204"/>
                        <a14:foregroundMark x1="7197" y1="38558" x2="13636" y2="56113"/>
                        <a14:foregroundMark x1="13636" y1="56113" x2="13826" y2="56217"/>
                        <a14:foregroundMark x1="39962" y1="24765" x2="40720" y2="38558"/>
                        <a14:foregroundMark x1="36553" y1="21839" x2="35133" y2="34587"/>
                        <a14:foregroundMark x1="35795" y1="19540" x2="39962" y2="38662"/>
                        <a14:foregroundMark x1="54924" y1="31452" x2="57292" y2="42006"/>
                        <a14:foregroundMark x1="67140" y1="37618" x2="65909" y2="50470"/>
                        <a14:foregroundMark x1="75663" y1="34692" x2="74527" y2="41693"/>
                        <a14:foregroundMark x1="36553" y1="23511" x2="34091" y2="37931"/>
                        <a14:foregroundMark x1="54261" y1="42529" x2="51231" y2="60815"/>
                        <a14:foregroundMark x1="48485" y1="42320" x2="47348" y2="68652"/>
                        <a14:foregroundMark x1="47348" y1="68652" x2="49621" y2="73981"/>
                        <a14:foregroundMark x1="50758" y1="74086" x2="51610" y2="7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02" y="1828800"/>
            <a:ext cx="2732195" cy="24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45BA0E8-FFF8-4607-9FD9-5A8492C208FC}"/>
              </a:ext>
            </a:extLst>
          </p:cNvPr>
          <p:cNvSpPr/>
          <p:nvPr/>
        </p:nvSpPr>
        <p:spPr>
          <a:xfrm>
            <a:off x="1051891" y="1679712"/>
            <a:ext cx="2017644" cy="201764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FF5CF5-E9D9-4234-B3AB-51E7085E119F}"/>
              </a:ext>
            </a:extLst>
          </p:cNvPr>
          <p:cNvSpPr/>
          <p:nvPr/>
        </p:nvSpPr>
        <p:spPr>
          <a:xfrm>
            <a:off x="5087178" y="1679712"/>
            <a:ext cx="2017644" cy="2017643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CB0284-9A12-4676-B868-CF0CCF3381E6}"/>
              </a:ext>
            </a:extLst>
          </p:cNvPr>
          <p:cNvSpPr/>
          <p:nvPr/>
        </p:nvSpPr>
        <p:spPr>
          <a:xfrm>
            <a:off x="9122465" y="1679712"/>
            <a:ext cx="2017644" cy="2017643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968450-6E90-454B-80CB-85922C167892}"/>
              </a:ext>
            </a:extLst>
          </p:cNvPr>
          <p:cNvSpPr/>
          <p:nvPr/>
        </p:nvSpPr>
        <p:spPr>
          <a:xfrm>
            <a:off x="3069535" y="3697356"/>
            <a:ext cx="2017644" cy="201764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1CB6DA-60DA-48E7-9A46-28614B859199}"/>
              </a:ext>
            </a:extLst>
          </p:cNvPr>
          <p:cNvSpPr/>
          <p:nvPr/>
        </p:nvSpPr>
        <p:spPr>
          <a:xfrm>
            <a:off x="7104822" y="3697356"/>
            <a:ext cx="2017644" cy="2017643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Placeholder 4" descr="Logo&#10;&#10;Description automatically generated">
            <a:extLst>
              <a:ext uri="{FF2B5EF4-FFF2-40B4-BE49-F238E27FC236}">
                <a16:creationId xmlns:a16="http://schemas.microsoft.com/office/drawing/2014/main" id="{52D6C36B-32CC-4C52-AD61-E99647A9E8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1" r="23981"/>
          <a:stretch>
            <a:fillRect/>
          </a:stretch>
        </p:blipFill>
        <p:spPr/>
      </p:pic>
      <p:pic>
        <p:nvPicPr>
          <p:cNvPr id="9" name="Picture Placeholder 8" descr="Logo&#10;&#10;Description automatically generated">
            <a:extLst>
              <a:ext uri="{FF2B5EF4-FFF2-40B4-BE49-F238E27FC236}">
                <a16:creationId xmlns:a16="http://schemas.microsoft.com/office/drawing/2014/main" id="{DB48B0A4-E65F-422A-BB66-1C63268E8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3" r="26583"/>
          <a:stretch>
            <a:fillRect/>
          </a:stretch>
        </p:blipFill>
        <p:spPr/>
      </p:pic>
      <p:pic>
        <p:nvPicPr>
          <p:cNvPr id="18" name="Picture Placeholder 17" descr="Logo&#10;&#10;Description automatically generated">
            <a:extLst>
              <a:ext uri="{FF2B5EF4-FFF2-40B4-BE49-F238E27FC236}">
                <a16:creationId xmlns:a16="http://schemas.microsoft.com/office/drawing/2014/main" id="{0862C4DA-D465-4D14-8B7C-3903DFDB80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7" r="32167"/>
          <a:stretch>
            <a:fillRect/>
          </a:stretch>
        </p:blipFill>
        <p:spPr/>
      </p:pic>
      <p:pic>
        <p:nvPicPr>
          <p:cNvPr id="7" name="Picture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5E47B644-AD0F-437C-8A48-0F4C5320C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5111"/>
          <a:stretch>
            <a:fillRect/>
          </a:stretch>
        </p:blipFill>
        <p:spPr/>
      </p:pic>
      <p:pic>
        <p:nvPicPr>
          <p:cNvPr id="11" name="Picture Placeholder 1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59F76BF7-0898-4A84-A265-3A569E3FA8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943"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2" y="891446"/>
            <a:ext cx="11363111" cy="588220"/>
          </a:xfrm>
        </p:spPr>
        <p:txBody>
          <a:bodyPr/>
          <a:lstStyle/>
          <a:p>
            <a:r>
              <a:rPr lang="en-ID" sz="2800" dirty="0">
                <a:solidFill>
                  <a:schemeClr val="tx1"/>
                </a:solidFill>
              </a:rPr>
              <a:t>Data Science?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Wat </a:t>
            </a:r>
            <a:r>
              <a:rPr lang="en-ID" dirty="0" err="1"/>
              <a:t>zijn</a:t>
            </a:r>
            <a:r>
              <a:rPr lang="en-ID" dirty="0"/>
              <a:t> de </a:t>
            </a:r>
            <a:r>
              <a:rPr lang="en-ID" dirty="0" err="1"/>
              <a:t>meeste</a:t>
            </a:r>
            <a:r>
              <a:rPr lang="en-ID" dirty="0"/>
              <a:t> </a:t>
            </a:r>
            <a:r>
              <a:rPr lang="en-ID" dirty="0" err="1"/>
              <a:t>gebruikte</a:t>
            </a:r>
            <a:r>
              <a:rPr lang="en-ID" dirty="0"/>
              <a:t> tools </a:t>
            </a:r>
            <a:r>
              <a:rPr lang="en-ID" dirty="0" err="1"/>
              <a:t>voor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523557" y="1845412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MATLAB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3360660" y="2129374"/>
            <a:ext cx="1435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Simulate functions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69534" y="2406373"/>
            <a:ext cx="2017642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Neurale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netwerken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wazige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logica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simuleren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 Je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kan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de graphics library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gebruiken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om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krachtige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visualisaties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cre</a:t>
            </a:r>
            <a:r>
              <a:rPr lang="en-US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ëeren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715043" y="1845412"/>
            <a:ext cx="797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Excel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7569490" y="2129374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Spreadsheets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04822" y="2406373"/>
            <a:ext cx="2017642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Voor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om data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processeren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visualiseren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complexe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calculaties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kunnen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uitberekenen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1171690" y="3872108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Apache Spark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446603" y="415607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-engine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649404" y="3872108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err="1">
                <a:latin typeface="+mj-lt"/>
                <a:cs typeface="Poppins" panose="02000000000000000000" pitchFamily="2" charset="0"/>
              </a:rPr>
              <a:t>BigML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394143" y="415607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Cloud-based MLA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Cloud-based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ontwikkelomgeving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voor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het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verwerken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van Machine learning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Algoritme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3CAFA-E71E-4BEC-B10E-1492A9D29EDC}"/>
              </a:ext>
            </a:extLst>
          </p:cNvPr>
          <p:cNvSpPr txBox="1"/>
          <p:nvPr/>
        </p:nvSpPr>
        <p:spPr>
          <a:xfrm>
            <a:off x="9359282" y="3872108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RapidMiner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DCE81-C6BC-4F0A-B55D-1DAF1D359DCF}"/>
              </a:ext>
            </a:extLst>
          </p:cNvPr>
          <p:cNvSpPr txBox="1"/>
          <p:nvPr/>
        </p:nvSpPr>
        <p:spPr>
          <a:xfrm>
            <a:off x="9162717" y="4167707"/>
            <a:ext cx="22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science software platform</a:t>
            </a:r>
            <a:endParaRPr lang="id-ID" sz="1200" dirty="0">
              <a:solidFill>
                <a:schemeClr val="accent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0EB94B-D3D3-42A4-8DAD-F274912464F4}"/>
              </a:ext>
            </a:extLst>
          </p:cNvPr>
          <p:cNvSpPr/>
          <p:nvPr/>
        </p:nvSpPr>
        <p:spPr>
          <a:xfrm>
            <a:off x="9122463" y="4433069"/>
            <a:ext cx="2527669" cy="1584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data science</a:t>
            </a:r>
            <a:r>
              <a:rPr lang="nl-NL" sz="1100" dirty="0"/>
              <a:t>software platform dat een geïntegreerde omgeving biedt voor data voorbereiding, machine learning, </a:t>
            </a:r>
            <a:r>
              <a:rPr lang="nl-NL" sz="1100" dirty="0" err="1"/>
              <a:t>deep</a:t>
            </a:r>
            <a:r>
              <a:rPr lang="nl-NL" sz="1100" dirty="0"/>
              <a:t> learning, </a:t>
            </a:r>
            <a:r>
              <a:rPr lang="nl-NL" sz="1100" dirty="0" err="1"/>
              <a:t>text</a:t>
            </a:r>
            <a:r>
              <a:rPr lang="nl-NL" sz="1100" dirty="0"/>
              <a:t> </a:t>
            </a:r>
            <a:r>
              <a:rPr lang="nl-NL" sz="1100" dirty="0" err="1"/>
              <a:t>mining</a:t>
            </a:r>
            <a:r>
              <a:rPr lang="nl-NL" sz="1100" dirty="0"/>
              <a:t> en voorspellende statistiek.</a:t>
            </a: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DE2B07-F891-4EA5-A24D-0CFAAAE03BF2}"/>
              </a:ext>
            </a:extLst>
          </p:cNvPr>
          <p:cNvSpPr/>
          <p:nvPr/>
        </p:nvSpPr>
        <p:spPr>
          <a:xfrm>
            <a:off x="1051891" y="4444706"/>
            <a:ext cx="2017642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nl-NL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All-inclusive</a:t>
            </a:r>
            <a:r>
              <a:rPr lang="nl-NL" sz="1100" dirty="0">
                <a:ea typeface="Open Sans" panose="020B0606030504020204" pitchFamily="34" charset="0"/>
                <a:cs typeface="Open Sans" panose="020B0606030504020204" pitchFamily="34" charset="0"/>
              </a:rPr>
              <a:t> tool voor stream en batch processing.</a:t>
            </a:r>
            <a:endParaRPr lang="en-ID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5" grpId="0"/>
          <p:bldP spid="56" grpId="0"/>
          <p:bldP spid="57" grpId="0"/>
          <p:bldP spid="58" grpId="0"/>
          <p:bldP spid="59" grpId="0"/>
          <p:bldP spid="60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5" grpId="0"/>
          <p:bldP spid="56" grpId="0"/>
          <p:bldP spid="57" grpId="0"/>
          <p:bldP spid="58" grpId="0"/>
          <p:bldP spid="59" grpId="0"/>
          <p:bldP spid="6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Eigenschappen</a:t>
            </a:r>
            <a:r>
              <a:rPr lang="en-ID" dirty="0"/>
              <a:t> van </a:t>
            </a:r>
            <a:r>
              <a:rPr lang="en-ID" dirty="0" err="1"/>
              <a:t>een</a:t>
            </a:r>
            <a:r>
              <a:rPr lang="en-ID" dirty="0"/>
              <a:t> tool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Waarom</a:t>
            </a:r>
            <a:r>
              <a:rPr lang="en-ID" dirty="0"/>
              <a:t> </a:t>
            </a:r>
            <a:r>
              <a:rPr lang="en-ID" dirty="0" err="1"/>
              <a:t>een</a:t>
            </a:r>
            <a:r>
              <a:rPr lang="en-ID" dirty="0"/>
              <a:t> </a:t>
            </a:r>
            <a:r>
              <a:rPr lang="en-ID" dirty="0" err="1"/>
              <a:t>bepaalde</a:t>
            </a:r>
            <a:r>
              <a:rPr lang="en-ID" dirty="0"/>
              <a:t> tool </a:t>
            </a:r>
            <a:r>
              <a:rPr lang="en-ID" dirty="0" err="1"/>
              <a:t>gebruiken</a:t>
            </a:r>
            <a:r>
              <a:rPr lang="en-ID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57E84-F833-42B2-A3BB-0983D684D482}"/>
              </a:ext>
            </a:extLst>
          </p:cNvPr>
          <p:cNvSpPr txBox="1"/>
          <p:nvPr/>
        </p:nvSpPr>
        <p:spPr>
          <a:xfrm>
            <a:off x="619940" y="2296789"/>
            <a:ext cx="14430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8800" b="1" dirty="0">
              <a:solidFill>
                <a:schemeClr val="accent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52E24-A22E-414E-9568-F01B01ABD5E4}"/>
              </a:ext>
            </a:extLst>
          </p:cNvPr>
          <p:cNvSpPr txBox="1"/>
          <p:nvPr/>
        </p:nvSpPr>
        <p:spPr>
          <a:xfrm>
            <a:off x="618357" y="3574062"/>
            <a:ext cx="232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Open-source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2BF2A3-D971-4DC4-9623-A322A6F1FC6D}"/>
              </a:ext>
            </a:extLst>
          </p:cNvPr>
          <p:cNvSpPr/>
          <p:nvPr/>
        </p:nvSpPr>
        <p:spPr>
          <a:xfrm>
            <a:off x="619940" y="3870271"/>
            <a:ext cx="2611318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Als het product kosten-efficiënt is. Het product moet wel binnen het budget vallen, maar open-source is de </a:t>
            </a:r>
            <a:r>
              <a:rPr lang="nl-NL" sz="11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to</a:t>
            </a: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-go oplossing daarvoor.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A7737-E4AE-40D6-B931-8AC107C01C51}"/>
              </a:ext>
            </a:extLst>
          </p:cNvPr>
          <p:cNvSpPr txBox="1"/>
          <p:nvPr/>
        </p:nvSpPr>
        <p:spPr>
          <a:xfrm>
            <a:off x="3454808" y="2296789"/>
            <a:ext cx="1564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8800" b="1" dirty="0">
              <a:solidFill>
                <a:schemeClr val="accent2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CC97C-3D60-4605-B49D-76A7CBAB3036}"/>
              </a:ext>
            </a:extLst>
          </p:cNvPr>
          <p:cNvSpPr txBox="1"/>
          <p:nvPr/>
        </p:nvSpPr>
        <p:spPr>
          <a:xfrm>
            <a:off x="3453225" y="3574062"/>
            <a:ext cx="211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err="1">
                <a:latin typeface="+mj-lt"/>
                <a:cs typeface="Poppins" panose="02000000000000000000" pitchFamily="2" charset="0"/>
              </a:rPr>
              <a:t>Gebruiksvriendelijke</a:t>
            </a:r>
            <a:r>
              <a:rPr lang="en-ID" sz="1600" dirty="0">
                <a:latin typeface="+mj-lt"/>
                <a:cs typeface="Poppins" panose="02000000000000000000" pitchFamily="2" charset="0"/>
              </a:rPr>
              <a:t> UI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487647-187A-4C9C-A508-07FDA9DF432C}"/>
              </a:ext>
            </a:extLst>
          </p:cNvPr>
          <p:cNvSpPr/>
          <p:nvPr/>
        </p:nvSpPr>
        <p:spPr>
          <a:xfrm>
            <a:off x="3454808" y="3870271"/>
            <a:ext cx="2611318" cy="82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Een gebruiksvriendelijke UI zorgt voor rust en een snelle connectie met een bepaald tool.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DF38-F1A3-4863-A200-68E64460EA36}"/>
              </a:ext>
            </a:extLst>
          </p:cNvPr>
          <p:cNvSpPr txBox="1"/>
          <p:nvPr/>
        </p:nvSpPr>
        <p:spPr>
          <a:xfrm>
            <a:off x="6310020" y="2296789"/>
            <a:ext cx="16081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8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F35A1-E410-4385-BCD2-7DC435AD7588}"/>
              </a:ext>
            </a:extLst>
          </p:cNvPr>
          <p:cNvSpPr txBox="1"/>
          <p:nvPr/>
        </p:nvSpPr>
        <p:spPr>
          <a:xfrm>
            <a:off x="6308437" y="357406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Support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C9C8B-F58C-4697-AA9E-A86F9A899835}"/>
              </a:ext>
            </a:extLst>
          </p:cNvPr>
          <p:cNvSpPr/>
          <p:nvPr/>
        </p:nvSpPr>
        <p:spPr>
          <a:xfrm>
            <a:off x="6310020" y="3870271"/>
            <a:ext cx="2611318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Er moet wel genoeg support zijn voor als je eens ergens tegen aan loopt.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8A86-2FE9-4556-83BD-60465507457E}"/>
              </a:ext>
            </a:extLst>
          </p:cNvPr>
          <p:cNvSpPr txBox="1"/>
          <p:nvPr/>
        </p:nvSpPr>
        <p:spPr>
          <a:xfrm>
            <a:off x="9137770" y="2296789"/>
            <a:ext cx="169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8800" b="1" dirty="0">
              <a:solidFill>
                <a:schemeClr val="accent4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AD410-FCB5-4B72-A979-2C72D5FACAC7}"/>
              </a:ext>
            </a:extLst>
          </p:cNvPr>
          <p:cNvSpPr txBox="1"/>
          <p:nvPr/>
        </p:nvSpPr>
        <p:spPr>
          <a:xfrm>
            <a:off x="9136187" y="3574062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+mj-lt"/>
                <a:cs typeface="Poppins" panose="02000000000000000000" pitchFamily="2" charset="0"/>
              </a:rPr>
              <a:t>Actieve update </a:t>
            </a:r>
            <a:r>
              <a:rPr lang="nl-NL" sz="1600" dirty="0" err="1">
                <a:latin typeface="+mj-lt"/>
                <a:cs typeface="Poppins" panose="02000000000000000000" pitchFamily="2" charset="0"/>
              </a:rPr>
              <a:t>cycle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FBAE11-365C-4767-A97A-17267C194509}"/>
              </a:ext>
            </a:extLst>
          </p:cNvPr>
          <p:cNvSpPr/>
          <p:nvPr/>
        </p:nvSpPr>
        <p:spPr>
          <a:xfrm>
            <a:off x="9137770" y="3870271"/>
            <a:ext cx="2611318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 tool moet wel up-to-date zijn met de huidige wensen van gebruikers.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30" grpId="0"/>
          <p:bldP spid="31" grpId="0"/>
          <p:bldP spid="32" grpId="0"/>
          <p:bldP spid="33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30" grpId="0"/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EBC031-A690-4500-80D0-AD01B50574EF}"/>
              </a:ext>
            </a:extLst>
          </p:cNvPr>
          <p:cNvSpPr/>
          <p:nvPr/>
        </p:nvSpPr>
        <p:spPr>
          <a:xfrm>
            <a:off x="647635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EB15F8-2C95-41F2-A0BD-99F0293C294E}"/>
              </a:ext>
            </a:extLst>
          </p:cNvPr>
          <p:cNvSpPr/>
          <p:nvPr/>
        </p:nvSpPr>
        <p:spPr>
          <a:xfrm>
            <a:off x="935990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3A9109F-A31A-470B-8F4D-435F1B555229}"/>
              </a:ext>
            </a:extLst>
          </p:cNvPr>
          <p:cNvSpPr/>
          <p:nvPr/>
        </p:nvSpPr>
        <p:spPr>
          <a:xfrm>
            <a:off x="9359904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135861-A9BB-482E-B603-EFAF21DC2EB2}"/>
              </a:ext>
            </a:extLst>
          </p:cNvPr>
          <p:cNvSpPr/>
          <p:nvPr/>
        </p:nvSpPr>
        <p:spPr>
          <a:xfrm>
            <a:off x="6476353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A187F9-A2B5-4CB7-8516-5F1CA0DCBDB6}"/>
              </a:ext>
            </a:extLst>
          </p:cNvPr>
          <p:cNvSpPr/>
          <p:nvPr/>
        </p:nvSpPr>
        <p:spPr>
          <a:xfrm>
            <a:off x="9359904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2C4789-C453-4749-8143-186ADC09335E}"/>
              </a:ext>
            </a:extLst>
          </p:cNvPr>
          <p:cNvSpPr/>
          <p:nvPr/>
        </p:nvSpPr>
        <p:spPr>
          <a:xfrm>
            <a:off x="6476353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Werkzaamheden</a:t>
            </a:r>
            <a:r>
              <a:rPr lang="en-ID" dirty="0"/>
              <a:t> van </a:t>
            </a:r>
            <a:r>
              <a:rPr lang="en-ID" dirty="0" err="1"/>
              <a:t>een</a:t>
            </a:r>
            <a:r>
              <a:rPr lang="en-ID" dirty="0"/>
              <a:t> data scientist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Wat </a:t>
            </a:r>
            <a:r>
              <a:rPr lang="en-ID" dirty="0" err="1"/>
              <a:t>doet</a:t>
            </a:r>
            <a:r>
              <a:rPr lang="en-ID" dirty="0"/>
              <a:t> </a:t>
            </a:r>
            <a:r>
              <a:rPr lang="en-ID" dirty="0" err="1"/>
              <a:t>een</a:t>
            </a:r>
            <a:r>
              <a:rPr lang="en-ID" dirty="0"/>
              <a:t> data scientist?</a:t>
            </a: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254182" y="1420886"/>
            <a:ext cx="6038092" cy="532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Zoeken naar kansen en mogelijkheden in een aanzienlijke hoeveelheid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Opschonen en verwerken van ruwe data tot bruikbare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Correleren van verschillende soorten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Detecteren van onregelmatigheden in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Identificeren van vragen vanuit de bedrijfsvoering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Herkennen van patronen in ‘big data’, om hiervoor een voorspellend algoritme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(zelflerend wiskundig model) te ontwikkelen – ook wel ‘machine learning’ genoemd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Analyseren en selecteren van de beste statistische methodologie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(bijvoorbeeld regressie, cluster analyse, </a:t>
            </a:r>
            <a:r>
              <a:rPr lang="nl-NL" altLang="nl-NL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trees) voor het oplossen van vragen vanuit de bedrijfsvoering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Inzetten van voorspellende algoritmes ten behoeve van de besluitvorming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Beschrijven en visualiseren van ontdekte inzichten en voorspellingen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Rapporteren en delen van gegenereerde inzichten en kennis met het management en andere betrokkenen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Onderzoeken en ontwikkelen van mogelijkheden om nog meer uit bestaande data te halen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Beheren en optimaliseren van datastromen en data-analyses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Opstellen, aansturen en/of trainen van een data </a:t>
            </a:r>
            <a:r>
              <a:rPr lang="nl-NL" altLang="nl-NL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team</a:t>
            </a:r>
            <a:endParaRPr lang="nl-NL" altLang="nl-NL" sz="28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</a:pP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Placeholder 3" descr="A picture containing shape&#10;&#10;Description automatically generated">
            <a:extLst>
              <a:ext uri="{FF2B5EF4-FFF2-40B4-BE49-F238E27FC236}">
                <a16:creationId xmlns:a16="http://schemas.microsoft.com/office/drawing/2014/main" id="{B68AFB37-6A1A-43B2-9D14-A50A72F712D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4" r="269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11838</TotalTime>
  <Words>452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Open Sans</vt:lpstr>
      <vt:lpstr>Poppins</vt:lpstr>
      <vt:lpstr>Segoe UI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Yi Sun</cp:lastModifiedBy>
  <cp:revision>103</cp:revision>
  <dcterms:created xsi:type="dcterms:W3CDTF">2016-11-04T05:31:34Z</dcterms:created>
  <dcterms:modified xsi:type="dcterms:W3CDTF">2021-02-02T13:51:57Z</dcterms:modified>
</cp:coreProperties>
</file>