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99" r:id="rId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>
      <p:cViewPr varScale="1">
        <p:scale>
          <a:sx n="70" d="100"/>
          <a:sy n="70" d="100"/>
        </p:scale>
        <p:origin x="141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45C4C-54BC-470F-AD24-D1C49CF3A2FC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F7F81-D692-4FC7-AAC3-31AE37ECBB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415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10C6-6552-41AF-B8D6-BBCE916ED8D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E941-1D46-43B7-8E8D-11C0AB8410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649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10C6-6552-41AF-B8D6-BBCE916ED8D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E941-1D46-43B7-8E8D-11C0AB8410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98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10C6-6552-41AF-B8D6-BBCE916ED8D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E941-1D46-43B7-8E8D-11C0AB8410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483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10C6-6552-41AF-B8D6-BBCE916ED8D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E941-1D46-43B7-8E8D-11C0AB8410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175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10C6-6552-41AF-B8D6-BBCE916ED8D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E941-1D46-43B7-8E8D-11C0AB8410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485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10C6-6552-41AF-B8D6-BBCE916ED8D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E941-1D46-43B7-8E8D-11C0AB8410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607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10C6-6552-41AF-B8D6-BBCE916ED8D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E941-1D46-43B7-8E8D-11C0AB8410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283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10C6-6552-41AF-B8D6-BBCE916ED8D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E941-1D46-43B7-8E8D-11C0AB8410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2570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10C6-6552-41AF-B8D6-BBCE916ED8D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E941-1D46-43B7-8E8D-11C0AB8410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226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10C6-6552-41AF-B8D6-BBCE916ED8D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E941-1D46-43B7-8E8D-11C0AB8410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4913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10C6-6552-41AF-B8D6-BBCE916ED8D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76E941-1D46-43B7-8E8D-11C0AB8410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398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B10C6-6552-41AF-B8D6-BBCE916ED8D9}" type="datetimeFigureOut">
              <a:rPr lang="es-MX" smtClean="0"/>
              <a:t>08/01/2025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6E941-1D46-43B7-8E8D-11C0AB8410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6665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2495984"/>
            <a:ext cx="9144000" cy="1898396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s-MX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TRABAJO EN ALTURAS</a:t>
            </a:r>
            <a:br>
              <a:rPr lang="es-MX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s-MX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CONDICIONES DE SEGURIDAD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5015750"/>
            <a:ext cx="6400800" cy="1752600"/>
          </a:xfrm>
        </p:spPr>
        <p:txBody>
          <a:bodyPr/>
          <a:lstStyle/>
          <a:p>
            <a:r>
              <a:rPr lang="es-MX" dirty="0">
                <a:latin typeface="Century Gothic" panose="020B0502020202020204" pitchFamily="34" charset="0"/>
              </a:rPr>
              <a:t>Dpto. de Operaciones</a:t>
            </a:r>
          </a:p>
        </p:txBody>
      </p:sp>
      <p:pic>
        <p:nvPicPr>
          <p:cNvPr id="1026" name="Picture 2" descr="Z:\14. Reportes\Apoyo para Reportes\Logos\LOGO CONSULTOR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15067"/>
            <a:ext cx="1794123" cy="174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14. Reportes\Apoyo para Reportes\Logos\logo ans&amp;car 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35" y="0"/>
            <a:ext cx="2304256" cy="189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B8E97EE-5E83-4550-B008-E4B58A0152B5}"/>
              </a:ext>
            </a:extLst>
          </p:cNvPr>
          <p:cNvSpPr txBox="1"/>
          <p:nvPr/>
        </p:nvSpPr>
        <p:spPr>
          <a:xfrm>
            <a:off x="2987824" y="616530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AC-IN-ING-007</a:t>
            </a:r>
          </a:p>
        </p:txBody>
      </p:sp>
    </p:spTree>
    <p:extLst>
      <p:ext uri="{BB962C8B-B14F-4D97-AF65-F5344CB8AC3E}">
        <p14:creationId xmlns:p14="http://schemas.microsoft.com/office/powerpoint/2010/main" val="4129942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s-MX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PUNTOS A CONSIDERAR</a:t>
            </a:r>
            <a:br>
              <a:rPr lang="es-MX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s-MX" sz="2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SOBRE TRABAJO EN ALTURAS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97514" y="2698579"/>
            <a:ext cx="4274486" cy="3050455"/>
          </a:xfrm>
        </p:spPr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chemeClr val="tx1"/>
                </a:solidFill>
                <a:latin typeface="Century Gothic" panose="020B0502020202020204" pitchFamily="34" charset="0"/>
              </a:rPr>
              <a:t>Equipo de seguridad necesario.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chemeClr val="tx1"/>
                </a:solidFill>
                <a:latin typeface="Century Gothic" panose="020B0502020202020204" pitchFamily="34" charset="0"/>
              </a:rPr>
              <a:t>Revisión y limpieza de herramienta y equipo.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2200" dirty="0">
                <a:solidFill>
                  <a:schemeClr val="tx1"/>
                </a:solidFill>
                <a:latin typeface="Century Gothic" panose="020B0502020202020204" pitchFamily="34" charset="0"/>
              </a:rPr>
              <a:t>Humedad relativa.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s-MX" sz="28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026" name="Picture 2" descr="Z:\14. Reportes\Apoyo para Reportes\Logos\LOGO CONSULTOR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57" y="260648"/>
            <a:ext cx="771769" cy="7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14. Reportes\Apoyo para Reportes\Logos\logo ans&amp;car 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930027" cy="76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652B14A-7338-F09D-8986-32DFDD490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3" r="11133"/>
          <a:stretch/>
        </p:blipFill>
        <p:spPr bwMode="auto">
          <a:xfrm flipH="1">
            <a:off x="4855712" y="1988840"/>
            <a:ext cx="3975303" cy="397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322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470025"/>
          </a:xfrm>
          <a:solidFill>
            <a:schemeClr val="accent1"/>
          </a:solidFill>
        </p:spPr>
        <p:txBody>
          <a:bodyPr>
            <a:no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Century Gothic" panose="020B0502020202020204" pitchFamily="34" charset="0"/>
              </a:rPr>
              <a:t>REVISIÓN Y CONTROL </a:t>
            </a:r>
            <a:br>
              <a:rPr lang="es-MX" b="1" dirty="0">
                <a:solidFill>
                  <a:schemeClr val="bg1"/>
                </a:solidFill>
                <a:latin typeface="Century Gothic" panose="020B0502020202020204" pitchFamily="34" charset="0"/>
              </a:rPr>
            </a:br>
            <a:r>
              <a:rPr lang="es-MX" b="1" dirty="0">
                <a:solidFill>
                  <a:schemeClr val="bg1"/>
                </a:solidFill>
                <a:latin typeface="Century Gothic" panose="020B0502020202020204" pitchFamily="34" charset="0"/>
              </a:rPr>
              <a:t>DE CAMBIOS</a:t>
            </a:r>
          </a:p>
        </p:txBody>
      </p:sp>
      <p:pic>
        <p:nvPicPr>
          <p:cNvPr id="1026" name="Picture 2" descr="Z:\14. Reportes\Apoyo para Reportes\Logos\LOGO CONSULTORI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657" y="260648"/>
            <a:ext cx="771769" cy="7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14. Reportes\Apoyo para Reportes\Logos\logo ans&amp;car O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656"/>
            <a:ext cx="930027" cy="766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AD739E5E-C2DE-4A46-896F-4597B1844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481748"/>
              </p:ext>
            </p:extLst>
          </p:nvPr>
        </p:nvGraphicFramePr>
        <p:xfrm>
          <a:off x="1499343" y="1706666"/>
          <a:ext cx="6063176" cy="1990579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15794">
                  <a:extLst>
                    <a:ext uri="{9D8B030D-6E8A-4147-A177-3AD203B41FA5}">
                      <a16:colId xmlns:a16="http://schemas.microsoft.com/office/drawing/2014/main" val="78279136"/>
                    </a:ext>
                  </a:extLst>
                </a:gridCol>
                <a:gridCol w="1515794">
                  <a:extLst>
                    <a:ext uri="{9D8B030D-6E8A-4147-A177-3AD203B41FA5}">
                      <a16:colId xmlns:a16="http://schemas.microsoft.com/office/drawing/2014/main" val="2479360128"/>
                    </a:ext>
                  </a:extLst>
                </a:gridCol>
                <a:gridCol w="1515794">
                  <a:extLst>
                    <a:ext uri="{9D8B030D-6E8A-4147-A177-3AD203B41FA5}">
                      <a16:colId xmlns:a16="http://schemas.microsoft.com/office/drawing/2014/main" val="937277741"/>
                    </a:ext>
                  </a:extLst>
                </a:gridCol>
                <a:gridCol w="1515794">
                  <a:extLst>
                    <a:ext uri="{9D8B030D-6E8A-4147-A177-3AD203B41FA5}">
                      <a16:colId xmlns:a16="http://schemas.microsoft.com/office/drawing/2014/main" val="4069266620"/>
                    </a:ext>
                  </a:extLst>
                </a:gridCol>
              </a:tblGrid>
              <a:tr h="450166">
                <a:tc>
                  <a:txBody>
                    <a:bodyPr/>
                    <a:lstStyle/>
                    <a:p>
                      <a:pPr algn="ctr"/>
                      <a:r>
                        <a:rPr lang="es-MX" sz="14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Concepto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Puesto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Fecha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Firma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196251"/>
                  </a:ext>
                </a:extLst>
              </a:tr>
              <a:tr h="45016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Century Gothic" panose="020B0502020202020204" pitchFamily="34" charset="0"/>
                        </a:rPr>
                        <a:t>Elaborado por : Alejandro Bernal, Daniel Navarro</a:t>
                      </a:r>
                      <a:endParaRPr lang="es-MX" sz="1200" i="1" dirty="0">
                        <a:latin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20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s-MX" sz="1400" kern="1200" dirty="0">
                        <a:solidFill>
                          <a:schemeClr val="tx1"/>
                        </a:solidFill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8696718"/>
                  </a:ext>
                </a:extLst>
              </a:tr>
              <a:tr h="450167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Century Gothic" panose="020B0502020202020204" pitchFamily="34" charset="0"/>
                        </a:rPr>
                        <a:t>Revisado por:</a:t>
                      </a:r>
                      <a:endParaRPr lang="es-MX" sz="1200" i="1" dirty="0">
                        <a:latin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200" i="1" dirty="0">
                        <a:latin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894888"/>
                  </a:ext>
                </a:extLst>
              </a:tr>
              <a:tr h="450166"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latin typeface="Century Gothic" panose="020B0502020202020204" pitchFamily="34" charset="0"/>
                        </a:rPr>
                        <a:t>Aprobado:</a:t>
                      </a:r>
                      <a:endParaRPr lang="es-MX" sz="1200" dirty="0">
                        <a:latin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Century Gothic" panose="020B0502020202020204" pitchFamily="34" charset="0"/>
                        </a:rPr>
                        <a:t> </a:t>
                      </a:r>
                      <a:endParaRPr lang="es-MX" sz="1200" dirty="0">
                        <a:latin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dirty="0">
                        <a:latin typeface="Century Gothic" panose="020B0502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872682"/>
                  </a:ext>
                </a:extLst>
              </a:tr>
            </a:tbl>
          </a:graphicData>
        </a:graphic>
      </p:graphicFrame>
      <p:graphicFrame>
        <p:nvGraphicFramePr>
          <p:cNvPr id="12" name="Tabla 10">
            <a:extLst>
              <a:ext uri="{FF2B5EF4-FFF2-40B4-BE49-F238E27FC236}">
                <a16:creationId xmlns:a16="http://schemas.microsoft.com/office/drawing/2014/main" id="{F4BD4E5E-EB4E-4D23-A586-D2DB51A99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053286"/>
              </p:ext>
            </p:extLst>
          </p:nvPr>
        </p:nvGraphicFramePr>
        <p:xfrm>
          <a:off x="1499343" y="3981371"/>
          <a:ext cx="6063176" cy="2339926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515794">
                  <a:extLst>
                    <a:ext uri="{9D8B030D-6E8A-4147-A177-3AD203B41FA5}">
                      <a16:colId xmlns:a16="http://schemas.microsoft.com/office/drawing/2014/main" val="78279136"/>
                    </a:ext>
                  </a:extLst>
                </a:gridCol>
                <a:gridCol w="1515794">
                  <a:extLst>
                    <a:ext uri="{9D8B030D-6E8A-4147-A177-3AD203B41FA5}">
                      <a16:colId xmlns:a16="http://schemas.microsoft.com/office/drawing/2014/main" val="2479360128"/>
                    </a:ext>
                  </a:extLst>
                </a:gridCol>
                <a:gridCol w="1515794">
                  <a:extLst>
                    <a:ext uri="{9D8B030D-6E8A-4147-A177-3AD203B41FA5}">
                      <a16:colId xmlns:a16="http://schemas.microsoft.com/office/drawing/2014/main" val="937277741"/>
                    </a:ext>
                  </a:extLst>
                </a:gridCol>
                <a:gridCol w="1515794">
                  <a:extLst>
                    <a:ext uri="{9D8B030D-6E8A-4147-A177-3AD203B41FA5}">
                      <a16:colId xmlns:a16="http://schemas.microsoft.com/office/drawing/2014/main" val="4069266620"/>
                    </a:ext>
                  </a:extLst>
                </a:gridCol>
              </a:tblGrid>
              <a:tr h="450166">
                <a:tc gridSpan="4">
                  <a:txBody>
                    <a:bodyPr/>
                    <a:lstStyle/>
                    <a:p>
                      <a:pPr algn="ctr"/>
                      <a:r>
                        <a:rPr lang="es-MX" sz="1400" b="1" i="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Control de cambios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MX" sz="1400" b="1" i="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196251"/>
                  </a:ext>
                </a:extLst>
              </a:tr>
              <a:tr h="450166">
                <a:tc>
                  <a:txBody>
                    <a:bodyPr/>
                    <a:lstStyle/>
                    <a:p>
                      <a:pPr algn="ctr"/>
                      <a:r>
                        <a:rPr lang="es-MX" sz="14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Revisión Núm.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Aspecto Cambiado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Realizo el cambio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Fecha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78696718"/>
                  </a:ext>
                </a:extLst>
              </a:tr>
              <a:tr h="450167">
                <a:tc>
                  <a:txBody>
                    <a:bodyPr/>
                    <a:lstStyle/>
                    <a:p>
                      <a:pPr algn="ctr"/>
                      <a:r>
                        <a:rPr lang="es-MX" b="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Se cambiaron fotografías en caricatura por foto de proceso. Homologación de tipo de fuente.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err="1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Jesus</a:t>
                      </a:r>
                      <a:r>
                        <a:rPr lang="es-MX" sz="1200" b="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 Vergara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100" b="0" dirty="0">
                          <a:latin typeface="Century Gothic" panose="020B0502020202020204" pitchFamily="34" charset="0"/>
                          <a:cs typeface="Times New Roman" panose="02020603050405020304" pitchFamily="18" charset="0"/>
                        </a:rPr>
                        <a:t>19/12/20224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894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5132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4036</TotalTime>
  <Words>92</Words>
  <Application>Microsoft Office PowerPoint</Application>
  <PresentationFormat>Presentación en pantalla 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Tema de Office</vt:lpstr>
      <vt:lpstr>TRABAJO EN ALTURAS CONDICIONES DE SEGURIDAD</vt:lpstr>
      <vt:lpstr>PUNTOS A CONSIDERAR SOBRE TRABAJO EN ALTURAS</vt:lpstr>
      <vt:lpstr>REVISIÓN Y CONTROL  DE CAMBIOS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HACER UN REPORTE DE MANTENIMIENTO</dc:title>
  <dc:creator>Cad</dc:creator>
  <cp:lastModifiedBy>ANS&amp;CAR</cp:lastModifiedBy>
  <cp:revision>250</cp:revision>
  <dcterms:created xsi:type="dcterms:W3CDTF">2022-06-29T13:52:40Z</dcterms:created>
  <dcterms:modified xsi:type="dcterms:W3CDTF">2025-01-08T16:39:28Z</dcterms:modified>
</cp:coreProperties>
</file>