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  <p:sldId id="349" r:id="rId9"/>
    <p:sldId id="317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118" d="100"/>
          <a:sy n="118" d="100"/>
        </p:scale>
        <p:origin x="90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스마트팩토리혁신을 위한 </a:t>
            </a:r>
            <a:r>
              <a:rPr lang="en-US" altLang="ko-KR" b="1">
                <a:solidFill>
                  <a:srgbClr val="FFC000"/>
                </a:solidFill>
              </a:rPr>
              <a:t>AI </a:t>
            </a:r>
            <a:r>
              <a:rPr lang="ko-KR" altLang="en-US" b="1">
                <a:solidFill>
                  <a:srgbClr val="FFC000"/>
                </a:solidFill>
              </a:rPr>
              <a:t>솔루션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fastAPI 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작업분할구조도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934" y="632680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b="1" dirty="0"/>
              <a:t>LAS*</a:t>
            </a:r>
            <a:endParaRPr lang="ko-KR" altLang="en-US" sz="750" b="1" dirty="0"/>
          </a:p>
        </p:txBody>
      </p:sp>
      <p:sp>
        <p:nvSpPr>
          <p:cNvPr id="9" name="직사각형 8"/>
          <p:cNvSpPr/>
          <p:nvPr/>
        </p:nvSpPr>
        <p:spPr>
          <a:xfrm>
            <a:off x="1169622" y="1577812"/>
            <a:ext cx="432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84168" y="1592744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618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1671" y="2265371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80" y="2240566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600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2330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5946" y="2214218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06945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글작성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7724" y="333020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9052" y="334262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4018" y="33171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62240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글보기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496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3808" y="333476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2087" y="3338147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88054" y="3321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28362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8234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글삭제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0282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34959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02018" y="1035341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로그인</a:t>
            </a:r>
            <a:r>
              <a:rPr lang="en-US" altLang="ko-KR" sz="750" b="1" dirty="0"/>
              <a:t>/</a:t>
            </a:r>
          </a:p>
          <a:p>
            <a:pPr algn="ctr"/>
            <a:r>
              <a:rPr lang="ko-KR" altLang="en-US" sz="75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18018" y="875681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345925" y="2916943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1514558" y="2892042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816885" y="-217912"/>
            <a:ext cx="429627" cy="45369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663740" y="1472171"/>
            <a:ext cx="380018" cy="1107162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50642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112981" y="2888111"/>
            <a:ext cx="751328" cy="1626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983971" y="2720976"/>
            <a:ext cx="740484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499983" y="2735725"/>
            <a:ext cx="753165" cy="4692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816546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660692" y="2896433"/>
            <a:ext cx="753165" cy="1478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78202" y="2876565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18302" y="2874477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837343" y="2806605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508996" y="2818379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51892" y="544467"/>
            <a:ext cx="314403" cy="17821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802086" y="-138122"/>
            <a:ext cx="299471" cy="31323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41205" y="4245978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도서수정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65271" y="424593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139952" y="3327834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4005506" y="3975280"/>
            <a:ext cx="540144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24267" y="3969932"/>
            <a:ext cx="550755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50943" y="2717771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662689" y="2979931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025381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950946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761006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111187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308</Words>
  <Application>Microsoft Office PowerPoint</Application>
  <PresentationFormat>화면 슬라이드 쇼(16:9)</PresentationFormat>
  <Paragraphs>101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pc</cp:lastModifiedBy>
  <cp:revision>392</cp:revision>
  <dcterms:created xsi:type="dcterms:W3CDTF">2016-06-22T05:17:17Z</dcterms:created>
  <dcterms:modified xsi:type="dcterms:W3CDTF">2025-01-23T03:39:12Z</dcterms:modified>
</cp:coreProperties>
</file>