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555F3-F0CF-4E6B-BC7C-8E6978C02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B7BEFD-0F01-4064-800F-C0597D434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81DFBD-5F2F-4862-8B55-3366D9F7E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5DC305-855F-4005-815A-1D3FBFD4D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78C3F-81B6-441F-9BB8-3E57546B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0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DAD3E-3CC1-41DC-A3E7-F7ECBB66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36B81A-E4DC-4FE6-82CE-65501605C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9331E-25C2-426D-8171-D4621BCD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10B3B-BB83-4179-B2C8-D2C694C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735-522E-4EB1-8098-2B52BF27A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4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CA09BB-652B-4751-8456-012DB2695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83017F-82F6-46D4-A894-3E64C5862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428927-03DA-4C7C-8360-498BAB7A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D946E-0B64-43AE-96BC-948A8EC1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0C509-4645-41AD-9383-02FC7D50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73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412E88-E5F3-4C64-B2A4-C19C489A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A3244B-2E91-4A41-8F6C-0C4DCDB3B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9F4BA3-7D27-4D27-9167-F0AE4B99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56BCC6-0927-487A-BB5E-AB44D855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A8FB1F-3D03-40D3-A270-F0E064D6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853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23F68-AE2B-4A98-897C-6202589F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0982CF-9A37-4C7B-8753-A2AE1E96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1D806-19B8-40DE-8B82-91845453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5F647-A99C-414E-BE92-3C5C0A47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07778-119C-434C-97E2-875BC080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00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BA0CE-F5FE-4850-9BDB-7871A9A5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BEBE8-710A-4F25-9017-951D9F84F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C92112-EC30-4FEA-815C-E57B09F2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2C4DBD-FBEF-4626-B747-EB3ACEE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14515E-C438-48A1-A87E-B73CDF76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C6D02-B560-4DF1-8522-3778EC5E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8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1F08A-935A-4D27-A0F3-F61422C15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4D73B8-0D2C-4C7D-AF09-213A36388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DD9A5C-B626-4148-AA60-DA14F2DF0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D40EE0-8734-4817-A804-A7F87301D5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CFA407-1294-4506-815C-834D62A0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EC29EC-C17A-430F-9D2A-AE6DBF6B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790099-F5E3-4F97-9FB1-8B3A55145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2069A4-DA7E-419E-A7F1-A7E61D13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39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890CB-6F7F-4BFA-9F1E-84E426D9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F32DBD-187F-4220-896F-614B45B2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71A23-C6A5-4A7F-9037-2F9FA65C5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BDBFF9-70D6-4A7B-BE09-2DFB68A5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A1D405-ABD5-4355-BD7D-1617E5A1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5B3F5A-3579-4B6F-A80D-5133ABEC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8CCFF-A439-43ED-8D70-BAC26DB7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115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9D492-6CBA-4422-B06E-411D1FD3D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2380B-B572-48B8-94E5-5B0CF2F1F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03A0B7-804C-469A-8C78-4F1D5F3D3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8F6E4-B4B9-40F3-9350-01F6699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F3839E-3E7F-401D-AF18-CDC20559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08BDC1-A7B5-4A2B-AAB6-076B61706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07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838C-C72B-4258-AE73-9CB1C06A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95058B-BAB7-40C5-AB17-05E287D69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B55BB-14C1-4E0B-8D2D-C25C1D836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01D28-C1F2-4E38-AA5E-C66F61DF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35C51-CFD7-4BB2-8B60-0AEA5BB7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A35EFA-BAF1-413B-9E67-14EF1675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21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DCE606-8157-4C1A-A603-92F5B430B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3D22B-0D5C-4637-AF07-46D82DA0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8B91A-5E0D-40CB-ABC9-BF522CCC2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047EC3-2C9C-4B8B-AC0E-04CC00EA533B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9D053-24E6-44B0-8100-207B27FD8B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409761-742B-4E60-97BD-674CFD197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BBD9-0DE6-4BB8-BFAA-F99A326E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81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0264B-0309-4309-8661-BFE3CC09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5637"/>
            <a:ext cx="10515600" cy="985210"/>
          </a:xfrm>
        </p:spPr>
        <p:txBody>
          <a:bodyPr/>
          <a:lstStyle/>
          <a:p>
            <a:r>
              <a:rPr lang="ko-KR" altLang="en-US"/>
              <a:t>상대가 원하는 나로 보이기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CAF626-7FBA-4F4E-88ED-F0B06A9AA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49" y="1634349"/>
            <a:ext cx="10515600" cy="4858526"/>
          </a:xfrm>
        </p:spPr>
        <p:txBody>
          <a:bodyPr>
            <a:normAutofit/>
          </a:bodyPr>
          <a:lstStyle/>
          <a:p>
            <a:r>
              <a:rPr lang="ko-KR" altLang="en-US" u="sng">
                <a:solidFill>
                  <a:srgbClr val="FF0000"/>
                </a:solidFill>
              </a:rPr>
              <a:t>이력서는 내가 누구다를 쓰는게 아니고</a:t>
            </a:r>
            <a:r>
              <a:rPr lang="en-US" altLang="ko-KR" u="sng">
                <a:solidFill>
                  <a:srgbClr val="FF0000"/>
                </a:solidFill>
              </a:rPr>
              <a:t>, </a:t>
            </a:r>
            <a:r>
              <a:rPr lang="ko-KR" altLang="en-US" u="sng">
                <a:solidFill>
                  <a:srgbClr val="FF0000"/>
                </a:solidFill>
              </a:rPr>
              <a:t>당신이 원하는 나예요를 표현</a:t>
            </a:r>
            <a:endParaRPr lang="en-US" altLang="ko-KR" u="sng">
              <a:solidFill>
                <a:srgbClr val="FF0000"/>
              </a:solidFill>
            </a:endParaRPr>
          </a:p>
          <a:p>
            <a:r>
              <a:rPr lang="ko-KR" altLang="en-US"/>
              <a:t>당신이 원하는 인재상은 채용공고의 자격요건과 우대사항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/>
              <a:t> </a:t>
            </a:r>
            <a:r>
              <a:rPr lang="ko-KR" altLang="en-US" b="1">
                <a:solidFill>
                  <a:srgbClr val="0000FF"/>
                </a:solidFill>
              </a:rPr>
              <a:t>대부분 좋은 개발자를 원함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단순 기능 나열</a:t>
            </a:r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대부분의 이력서</a:t>
            </a:r>
            <a:r>
              <a:rPr lang="en-US" altLang="ko-KR" b="1">
                <a:solidFill>
                  <a:srgbClr val="0000FF"/>
                </a:solidFill>
              </a:rPr>
              <a:t>, </a:t>
            </a:r>
            <a:r>
              <a:rPr lang="ko-KR" altLang="en-US" b="1">
                <a:solidFill>
                  <a:srgbClr val="0000FF"/>
                </a:solidFill>
              </a:rPr>
              <a:t>포트폴리오의 내용은 여기서 그침</a:t>
            </a:r>
            <a:r>
              <a:rPr lang="en-US" altLang="ko-KR" b="1">
                <a:solidFill>
                  <a:srgbClr val="0000FF"/>
                </a:solidFill>
              </a:rPr>
              <a:t>)</a:t>
            </a: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왜 이 기술을 사용했는지나 이 기술의 장단점</a:t>
            </a:r>
            <a:r>
              <a:rPr lang="en-US" altLang="ko-KR" b="1">
                <a:solidFill>
                  <a:srgbClr val="0000FF"/>
                </a:solidFill>
              </a:rPr>
              <a:t>. </a:t>
            </a:r>
            <a:r>
              <a:rPr lang="ko-KR" altLang="en-US" b="1">
                <a:solidFill>
                  <a:srgbClr val="0000FF"/>
                </a:solidFill>
              </a:rPr>
              <a:t>내부 작동원리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유지보수</a:t>
            </a:r>
            <a:r>
              <a:rPr lang="en-US" altLang="ko-KR" b="1">
                <a:solidFill>
                  <a:srgbClr val="0000FF"/>
                </a:solidFill>
              </a:rPr>
              <a:t>(</a:t>
            </a:r>
            <a:r>
              <a:rPr lang="ko-KR" altLang="en-US" b="1">
                <a:solidFill>
                  <a:srgbClr val="0000FF"/>
                </a:solidFill>
              </a:rPr>
              <a:t>재사용이나 기능 수정</a:t>
            </a:r>
            <a:r>
              <a:rPr lang="en-US" altLang="ko-KR" b="1">
                <a:solidFill>
                  <a:srgbClr val="0000FF"/>
                </a:solidFill>
              </a:rPr>
              <a:t>) </a:t>
            </a:r>
            <a:r>
              <a:rPr lang="ko-KR" altLang="en-US" b="1">
                <a:solidFill>
                  <a:srgbClr val="0000FF"/>
                </a:solidFill>
              </a:rPr>
              <a:t>용이한 코드</a:t>
            </a:r>
            <a:r>
              <a:rPr lang="en-US" altLang="ko-KR" b="1">
                <a:solidFill>
                  <a:srgbClr val="0000FF"/>
                </a:solidFill>
              </a:rPr>
              <a:t>=</a:t>
            </a:r>
            <a:r>
              <a:rPr lang="ko-KR" altLang="en-US" b="1">
                <a:solidFill>
                  <a:srgbClr val="0000FF"/>
                </a:solidFill>
              </a:rPr>
              <a:t>캡슐화</a:t>
            </a:r>
            <a:r>
              <a:rPr lang="en-US" altLang="ko-KR" b="1">
                <a:solidFill>
                  <a:srgbClr val="0000FF"/>
                </a:solidFill>
              </a:rPr>
              <a:t>, </a:t>
            </a:r>
            <a:r>
              <a:rPr lang="ko-KR" altLang="en-US" b="1">
                <a:solidFill>
                  <a:srgbClr val="0000FF"/>
                </a:solidFill>
              </a:rPr>
              <a:t>테스트코드가 있는지</a:t>
            </a:r>
            <a:r>
              <a:rPr lang="en-US" altLang="ko-KR" b="1">
                <a:solidFill>
                  <a:srgbClr val="0000FF"/>
                </a:solidFill>
              </a:rPr>
              <a:t>, </a:t>
            </a:r>
            <a:r>
              <a:rPr lang="ko-KR" altLang="en-US" b="1">
                <a:solidFill>
                  <a:srgbClr val="0000FF"/>
                </a:solidFill>
              </a:rPr>
              <a:t>리펙토링 단계가 있는지</a:t>
            </a:r>
            <a:endParaRPr lang="en-US" altLang="ko-KR" b="1">
              <a:solidFill>
                <a:srgbClr val="0000FF"/>
              </a:solidFill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ko-KR" altLang="en-US" b="1">
                <a:solidFill>
                  <a:srgbClr val="0000FF"/>
                </a:solidFill>
              </a:rPr>
              <a:t>성능 개선</a:t>
            </a:r>
            <a:endParaRPr lang="en-US" altLang="ko-KR" b="1">
              <a:solidFill>
                <a:srgbClr val="0000FF"/>
              </a:solidFill>
            </a:endParaRPr>
          </a:p>
          <a:p>
            <a:r>
              <a:rPr lang="ko-KR" altLang="en-US"/>
              <a:t>다다익선을 피하자</a:t>
            </a:r>
            <a:r>
              <a:rPr lang="en-US" altLang="ko-KR"/>
              <a:t>(</a:t>
            </a:r>
            <a:r>
              <a:rPr lang="ko-KR" altLang="en-US"/>
              <a:t>특히 자소서에는 </a:t>
            </a:r>
            <a:r>
              <a:rPr lang="en-US" altLang="ko-KR"/>
              <a:t>IT </a:t>
            </a:r>
            <a:r>
              <a:rPr lang="ko-KR" altLang="en-US"/>
              <a:t>직무관련</a:t>
            </a:r>
            <a:r>
              <a:rPr lang="en-US" altLang="ko-KR"/>
              <a:t>. </a:t>
            </a:r>
            <a:r>
              <a:rPr lang="ko-KR" altLang="en-US"/>
              <a:t>자소서의 비중은 미약할 수 있다</a:t>
            </a:r>
            <a:r>
              <a:rPr lang="en-US" altLang="ko-KR"/>
              <a:t>). </a:t>
            </a:r>
            <a:r>
              <a:rPr lang="ko-KR" altLang="en-US"/>
              <a:t>다다익선의 나열은 내가 부각시키려는 부분을 희석시킬 수 있음</a:t>
            </a:r>
          </a:p>
        </p:txBody>
      </p:sp>
    </p:spTree>
    <p:extLst>
      <p:ext uri="{BB962C8B-B14F-4D97-AF65-F5344CB8AC3E}">
        <p14:creationId xmlns:p14="http://schemas.microsoft.com/office/powerpoint/2010/main" val="330467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3F09C-95AA-4F21-B28A-81A4F4FFF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추상화와 </a:t>
            </a:r>
            <a:r>
              <a:rPr lang="en-US" altLang="ko-KR"/>
              <a:t>30</a:t>
            </a:r>
            <a:r>
              <a:rPr lang="ko-KR" altLang="en-US"/>
              <a:t>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6FB13-99D2-4241-A5AE-45AA9EFF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ko-KR" altLang="en-US"/>
              <a:t>기능을 추상적으로 적기 보다는 숫자로 명시하거나 이런 문제점을 해결책</a:t>
            </a:r>
            <a:r>
              <a:rPr lang="en-US" altLang="ko-KR"/>
              <a:t>(</a:t>
            </a:r>
            <a:r>
              <a:rPr lang="ko-KR" altLang="en-US"/>
              <a:t>성능개선</a:t>
            </a:r>
            <a:r>
              <a:rPr lang="en-US" altLang="ko-KR"/>
              <a:t>)</a:t>
            </a:r>
            <a:r>
              <a:rPr lang="ko-KR" altLang="en-US"/>
              <a:t>등으로 한 기능에 대한 장점을 명시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한 이력서당 많은 시간을 할애하여 볼 수 없음</a:t>
            </a:r>
            <a:r>
              <a:rPr lang="en-US" altLang="ko-KR"/>
              <a:t>(</a:t>
            </a:r>
            <a:r>
              <a:rPr lang="ko-KR" altLang="en-US"/>
              <a:t>보통 </a:t>
            </a:r>
            <a:r>
              <a:rPr lang="en-US" altLang="ko-KR"/>
              <a:t>30</a:t>
            </a:r>
            <a:r>
              <a:rPr lang="ko-KR" altLang="en-US"/>
              <a:t>초</a:t>
            </a:r>
            <a:r>
              <a:rPr lang="en-US" altLang="ko-KR"/>
              <a:t>~1</a:t>
            </a:r>
            <a:r>
              <a:rPr lang="ko-KR" altLang="en-US"/>
              <a:t>분 이내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6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20795107">
            <a:off x="464458" y="1103454"/>
            <a:ext cx="11054444" cy="4394901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이력서 및 포트폴리오에서 중요한 내용은 프로젝트 부분</a:t>
            </a:r>
            <a:r>
              <a:rPr lang="en-US" altLang="ko-KR">
                <a:solidFill>
                  <a:srgbClr val="FF0000"/>
                </a:solidFill>
              </a:rPr>
              <a:t>!</a:t>
            </a:r>
            <a:br>
              <a:rPr lang="en-US" altLang="ko-KR">
                <a:solidFill>
                  <a:srgbClr val="FF0000"/>
                </a:solidFill>
              </a:rPr>
            </a:b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유능한 개발자인지 여기서 판단할 수 있어야</a:t>
            </a:r>
            <a:r>
              <a:rPr lang="en-US" altLang="ko-KR">
                <a:solidFill>
                  <a:srgbClr val="FF0000"/>
                </a:solidFill>
              </a:rPr>
              <a:t>.</a:t>
            </a:r>
            <a:br>
              <a:rPr lang="en-US" altLang="ko-KR">
                <a:solidFill>
                  <a:srgbClr val="FF0000"/>
                </a:solidFill>
              </a:rPr>
            </a:br>
            <a:br>
              <a:rPr lang="en-US" altLang="ko-KR">
                <a:solidFill>
                  <a:srgbClr val="FF0000"/>
                </a:solidFill>
              </a:rPr>
            </a:br>
            <a:r>
              <a:rPr lang="ko-KR" altLang="en-US">
                <a:solidFill>
                  <a:srgbClr val="FF0000"/>
                </a:solidFill>
              </a:rPr>
              <a:t>그래서 불리한 부분이 있으면 뒤로</a:t>
            </a:r>
            <a:r>
              <a:rPr lang="en-US" altLang="ko-KR">
                <a:solidFill>
                  <a:srgbClr val="FF0000"/>
                </a:solidFill>
              </a:rPr>
              <a:t>! (ex. </a:t>
            </a:r>
            <a:r>
              <a:rPr lang="ko-KR" altLang="en-US">
                <a:solidFill>
                  <a:srgbClr val="FF0000"/>
                </a:solidFill>
              </a:rPr>
              <a:t>성적등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61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최대한 다양한 채용 플랫폼 활용하기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1525" cy="4351338"/>
          </a:xfrm>
        </p:spPr>
        <p:txBody>
          <a:bodyPr/>
          <a:lstStyle/>
          <a:p>
            <a:r>
              <a:rPr lang="ko-KR" altLang="en-US"/>
              <a:t>원티드</a:t>
            </a:r>
            <a:r>
              <a:rPr lang="en-US" altLang="ko-KR"/>
              <a:t>, </a:t>
            </a:r>
            <a:r>
              <a:rPr lang="ko-KR" altLang="en-US"/>
              <a:t>랠릿</a:t>
            </a:r>
            <a:r>
              <a:rPr lang="en-US" altLang="ko-KR"/>
              <a:t>, </a:t>
            </a:r>
            <a:r>
              <a:rPr lang="ko-KR" altLang="en-US"/>
              <a:t>점핏</a:t>
            </a:r>
            <a:r>
              <a:rPr lang="en-US" altLang="ko-KR"/>
              <a:t>, </a:t>
            </a:r>
            <a:r>
              <a:rPr lang="ko-KR" altLang="en-US"/>
              <a:t>프로그래머스</a:t>
            </a:r>
            <a:r>
              <a:rPr lang="en-US" altLang="ko-KR"/>
              <a:t>,  600~700</a:t>
            </a:r>
            <a:r>
              <a:rPr lang="ko-KR" altLang="en-US"/>
              <a:t>만개 중 </a:t>
            </a:r>
            <a:r>
              <a:rPr lang="en-US" altLang="ko-KR"/>
              <a:t>2</a:t>
            </a:r>
            <a:r>
              <a:rPr lang="ko-KR" altLang="en-US"/>
              <a:t>만</a:t>
            </a:r>
            <a:r>
              <a:rPr lang="en-US" altLang="ko-KR"/>
              <a:t>6</a:t>
            </a:r>
            <a:r>
              <a:rPr lang="ko-KR" altLang="en-US"/>
              <a:t>천개사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 (</a:t>
            </a:r>
            <a:r>
              <a:rPr lang="ko-KR" altLang="en-US"/>
              <a:t>채용 중계 수수료 계약연봉의 </a:t>
            </a:r>
            <a:r>
              <a:rPr lang="en-US" altLang="ko-KR"/>
              <a:t>7%)</a:t>
            </a:r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그룹바이</a:t>
            </a:r>
            <a:r>
              <a:rPr lang="en-US" altLang="ko-KR"/>
              <a:t>, </a:t>
            </a:r>
            <a:r>
              <a:rPr lang="ko-KR" altLang="en-US"/>
              <a:t>로켓펀치</a:t>
            </a:r>
            <a:r>
              <a:rPr lang="en-US" altLang="ko-KR"/>
              <a:t>, </a:t>
            </a:r>
            <a:r>
              <a:rPr lang="ko-KR" altLang="en-US"/>
              <a:t>비긴메이트</a:t>
            </a:r>
            <a:r>
              <a:rPr lang="en-US" altLang="ko-KR"/>
              <a:t>, </a:t>
            </a:r>
            <a:r>
              <a:rPr lang="ko-KR" altLang="en-US"/>
              <a:t>링커리어</a:t>
            </a:r>
            <a:r>
              <a:rPr lang="en-US" altLang="ko-KR"/>
              <a:t>, </a:t>
            </a:r>
            <a:r>
              <a:rPr lang="ko-KR" altLang="en-US"/>
              <a:t>런프리</a:t>
            </a:r>
            <a:r>
              <a:rPr lang="en-US" altLang="ko-KR"/>
              <a:t>, </a:t>
            </a:r>
            <a:r>
              <a:rPr lang="ko-KR" altLang="en-US"/>
              <a:t>서핏</a:t>
            </a:r>
            <a:r>
              <a:rPr lang="en-US" altLang="ko-KR"/>
              <a:t>, </a:t>
            </a:r>
            <a:r>
              <a:rPr lang="ko-KR" altLang="en-US"/>
              <a:t>더팀스</a:t>
            </a:r>
            <a:r>
              <a:rPr lang="en-US" altLang="ko-KR"/>
              <a:t>, </a:t>
            </a:r>
            <a:r>
              <a:rPr lang="ko-KR" altLang="en-US"/>
              <a:t>인크루트</a:t>
            </a:r>
            <a:r>
              <a:rPr lang="en-US" altLang="ko-KR"/>
              <a:t>, </a:t>
            </a:r>
            <a:r>
              <a:rPr lang="ko-KR" altLang="en-US"/>
              <a:t>잡코리아</a:t>
            </a:r>
            <a:r>
              <a:rPr lang="en-US" altLang="ko-KR"/>
              <a:t>, </a:t>
            </a:r>
            <a:r>
              <a:rPr lang="ko-KR" altLang="en-US"/>
              <a:t>워크넷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r>
              <a:rPr lang="ko-KR" altLang="en-US"/>
              <a:t>그외 회사 사이트</a:t>
            </a:r>
            <a:r>
              <a:rPr lang="en-US" altLang="ko-KR"/>
              <a:t>, SNS, </a:t>
            </a:r>
            <a:r>
              <a:rPr lang="ko-KR" altLang="en-US"/>
              <a:t>오픈톡방</a:t>
            </a:r>
          </a:p>
        </p:txBody>
      </p:sp>
    </p:spTree>
    <p:extLst>
      <p:ext uri="{BB962C8B-B14F-4D97-AF65-F5344CB8AC3E}">
        <p14:creationId xmlns:p14="http://schemas.microsoft.com/office/powerpoint/2010/main" val="109156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1. </a:t>
            </a:r>
            <a:r>
              <a:rPr lang="ko-KR" altLang="en-US"/>
              <a:t>해당 회사의 홈페이지 방문</a:t>
            </a:r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네이버 검색하면 회사 정보 검색</a:t>
            </a:r>
            <a:r>
              <a:rPr lang="en-US" altLang="ko-KR"/>
              <a:t>(</a:t>
            </a:r>
            <a:r>
              <a:rPr lang="ko-KR" altLang="en-US"/>
              <a:t>평균 연봉 및 잡플래닛 회사 후기등</a:t>
            </a:r>
            <a:r>
              <a:rPr lang="en-US" altLang="ko-KR"/>
              <a:t>. </a:t>
            </a:r>
            <a:r>
              <a:rPr lang="ko-KR" altLang="en-US"/>
              <a:t>잡플레닛 후기는 연계학교에서 볼 수 있지만 점수는 볼 수 있음</a:t>
            </a:r>
            <a:r>
              <a:rPr lang="en-US" altLang="ko-KR"/>
              <a:t>)</a:t>
            </a:r>
          </a:p>
          <a:p>
            <a:pPr marL="0" indent="0">
              <a:buNone/>
            </a:pPr>
            <a:r>
              <a:rPr lang="en-US" altLang="ko-KR"/>
              <a:t>3. https://www.nicebizinfo.com/cm/CM0100M001GE.nice</a:t>
            </a:r>
            <a:r>
              <a:rPr lang="ko-KR" altLang="en-US"/>
              <a:t>에서 해당 기업정보를 확인하여 퇴사자가 다른회사와 비교하여 심하게 많지 않은지 복리 등을 다른 회사와 비교할 수 있음</a:t>
            </a:r>
            <a:r>
              <a:rPr lang="en-US" altLang="ko-KR"/>
              <a:t>. </a:t>
            </a:r>
            <a:r>
              <a:rPr lang="ko-KR" altLang="en-US"/>
              <a:t>거래처</a:t>
            </a:r>
            <a:r>
              <a:rPr lang="en-US" altLang="ko-KR"/>
              <a:t>, </a:t>
            </a:r>
            <a:r>
              <a:rPr lang="ko-KR" altLang="en-US"/>
              <a:t>매출액 등 확인 가능</a:t>
            </a:r>
          </a:p>
        </p:txBody>
      </p:sp>
    </p:spTree>
    <p:extLst>
      <p:ext uri="{BB962C8B-B14F-4D97-AF65-F5344CB8AC3E}">
        <p14:creationId xmlns:p14="http://schemas.microsoft.com/office/powerpoint/2010/main" val="206277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281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상대가 원하는 나로 보이기</vt:lpstr>
      <vt:lpstr>추상화와 30초</vt:lpstr>
      <vt:lpstr>이력서 및 포트폴리오에서 중요한 내용은 프로젝트 부분!  유능한 개발자인지 여기서 판단할 수 있어야.  그래서 불리한 부분이 있으면 뒤로! (ex. 성적등)</vt:lpstr>
      <vt:lpstr>최대한 다양한 채용 플랫폼 활용하기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상대가 원하는 나로 보이기</dc:title>
  <dc:creator>pc</dc:creator>
  <cp:lastModifiedBy>pc</cp:lastModifiedBy>
  <cp:revision>12</cp:revision>
  <dcterms:created xsi:type="dcterms:W3CDTF">2025-03-06T00:05:18Z</dcterms:created>
  <dcterms:modified xsi:type="dcterms:W3CDTF">2025-03-07T00:03:24Z</dcterms:modified>
</cp:coreProperties>
</file>