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5958" autoAdjust="0"/>
  </p:normalViewPr>
  <p:slideViewPr>
    <p:cSldViewPr>
      <p:cViewPr varScale="1">
        <p:scale>
          <a:sx n="135" d="100"/>
          <a:sy n="135" d="100"/>
        </p:scale>
        <p:origin x="42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003798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264</Words>
  <Application>Microsoft Office PowerPoint</Application>
  <PresentationFormat>화면 슬라이드 쇼(16:9)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pc</cp:lastModifiedBy>
  <cp:revision>389</cp:revision>
  <dcterms:created xsi:type="dcterms:W3CDTF">2016-06-22T05:17:17Z</dcterms:created>
  <dcterms:modified xsi:type="dcterms:W3CDTF">2025-01-06T03:43:38Z</dcterms:modified>
</cp:coreProperties>
</file>