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49" r:id="rId9"/>
    <p:sldId id="317" r:id="rId10"/>
    <p:sldId id="350" r:id="rId11"/>
    <p:sldId id="344" r:id="rId12"/>
    <p:sldId id="346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5958" autoAdjust="0"/>
  </p:normalViewPr>
  <p:slideViewPr>
    <p:cSldViewPr>
      <p:cViewPr varScale="1">
        <p:scale>
          <a:sx n="118" d="100"/>
          <a:sy n="118" d="100"/>
        </p:scale>
        <p:origin x="906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fastAPI 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작업분할구조도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512</Words>
  <Application>Microsoft Office PowerPoint</Application>
  <PresentationFormat>화면 슬라이드 쇼(16:9)</PresentationFormat>
  <Paragraphs>143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pc</cp:lastModifiedBy>
  <cp:revision>394</cp:revision>
  <dcterms:created xsi:type="dcterms:W3CDTF">2016-06-22T05:17:17Z</dcterms:created>
  <dcterms:modified xsi:type="dcterms:W3CDTF">2025-01-24T06:26:55Z</dcterms:modified>
</cp:coreProperties>
</file>