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55F3-F0CF-4E6B-BC7C-8E6978C02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7BEFD-0F01-4064-800F-C0597D434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1DFBD-5F2F-4862-8B55-3366D9F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DC305-855F-4005-815A-1D3FBFD4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78C3F-81B6-441F-9BB8-3E57546B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AD3E-3CC1-41DC-A3E7-F7ECBB6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6B81A-E4DC-4FE6-82CE-65501605C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9331E-25C2-426D-8171-D4621BCD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10B3B-BB83-4179-B2C8-D2C694C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55735-522E-4EB1-8098-2B52BF2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A09BB-652B-4751-8456-012DB269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3017F-82F6-46D4-A894-3E64C586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28927-03DA-4C7C-8360-498BAB7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946E-0B64-43AE-96BC-948A8EC1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0C509-4645-41AD-9383-02FC7D50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2E88-E5F3-4C64-B2A4-C19C489A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3244B-2E91-4A41-8F6C-0C4DCDB3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F4BA3-7D27-4D27-9167-F0AE4B99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BCC6-0927-487A-BB5E-AB44D855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8FB1F-3D03-40D3-A270-F0E064D6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3F68-AE2B-4A98-897C-620258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982CF-9A37-4C7B-8753-A2AE1E96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1D806-19B8-40DE-8B82-91845453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F647-A99C-414E-BE92-3C5C0A47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07778-119C-434C-97E2-875BC08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0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A0CE-F5FE-4850-9BDB-7871A9A5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BEBE8-710A-4F25-9017-951D9F84F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92112-EC30-4FEA-815C-E57B09F2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C4DBD-FBEF-4626-B747-EB3ACEE1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4515E-C438-48A1-A87E-B73CDF76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C6D02-B560-4DF1-8522-3778EC5E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1F08A-935A-4D27-A0F3-F61422C1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D73B8-0D2C-4C7D-AF09-213A3638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D9A5C-B626-4148-AA60-DA14F2DF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40EE0-8734-4817-A804-A7F87301D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CFA407-1294-4506-815C-834D62A0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C29EC-C17A-430F-9D2A-AE6DBF6B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90099-F5E3-4F97-9FB1-8B3A5514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069A4-DA7E-419E-A7F1-A7E61D13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90CB-6F7F-4BFA-9F1E-84E426D9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F32DBD-187F-4220-896F-614B45B2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71A23-C6A5-4A7F-9037-2F9FA65C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DBFF9-70D6-4A7B-BE09-2DFB68A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1D405-ABD5-4355-BD7D-1617E5A1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5B3F5A-3579-4B6F-A80D-5133ABEC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8CCFF-A439-43ED-8D70-BAC26DB7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D492-6CBA-4422-B06E-411D1FD3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2380B-B572-48B8-94E5-5B0CF2F1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3A0B7-804C-469A-8C78-4F1D5F3D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8F6E4-B4B9-40F3-9350-01F6699E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3839E-3E7F-401D-AF18-CDC20559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8BDC1-A7B5-4A2B-AAB6-076B6170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838C-C72B-4258-AE73-9CB1C06A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5058B-BAB7-40C5-AB17-05E287D69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B55BB-14C1-4E0B-8D2D-C25C1D83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01D28-C1F2-4E38-AA5E-C66F61DF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35C51-CFD7-4BB2-8B60-0AEA5BB7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35EFA-BAF1-413B-9E67-14EF1675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1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CE606-8157-4C1A-A603-92F5B430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3D22B-0D5C-4637-AF07-46D82DA0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8B91A-5E0D-40CB-ABC9-BF522CCC2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D053-24E6-44B0-8100-207B27FD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09761-742B-4E60-97BD-674CFD197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264B-0309-4309-8661-BFE3CC09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5637"/>
            <a:ext cx="10515600" cy="985210"/>
          </a:xfrm>
        </p:spPr>
        <p:txBody>
          <a:bodyPr/>
          <a:lstStyle/>
          <a:p>
            <a:r>
              <a:rPr lang="ko-KR" altLang="en-US"/>
              <a:t>상대가 원하는 나로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AF626-7FBA-4F4E-88ED-F0B06A9A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1634349"/>
            <a:ext cx="10515600" cy="4858526"/>
          </a:xfrm>
        </p:spPr>
        <p:txBody>
          <a:bodyPr>
            <a:normAutofit/>
          </a:bodyPr>
          <a:lstStyle/>
          <a:p>
            <a:r>
              <a:rPr lang="ko-KR" altLang="en-US" u="sng">
                <a:solidFill>
                  <a:srgbClr val="FF0000"/>
                </a:solidFill>
              </a:rPr>
              <a:t>이력서는 내가 누구다를 쓰는게 아니고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ko-KR" altLang="en-US" u="sng">
                <a:solidFill>
                  <a:srgbClr val="FF0000"/>
                </a:solidFill>
              </a:rPr>
              <a:t>당신이 원하는 나예요를 표현</a:t>
            </a:r>
            <a:endParaRPr lang="en-US" altLang="ko-KR" u="sng">
              <a:solidFill>
                <a:srgbClr val="FF0000"/>
              </a:solidFill>
            </a:endParaRPr>
          </a:p>
          <a:p>
            <a:r>
              <a:rPr lang="ko-KR" altLang="en-US"/>
              <a:t>당신이 원하는 인재상은 채용공고의 자격요건과 우대사항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</a:t>
            </a:r>
            <a:r>
              <a:rPr lang="ko-KR" altLang="en-US" b="1">
                <a:solidFill>
                  <a:srgbClr val="0000FF"/>
                </a:solidFill>
              </a:rPr>
              <a:t>대부분 좋은 개발자를 원함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단순 기능 나열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왜 이 기술을 사용했는지나 이 기술의 장단점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내부 작동원리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유지보수</a:t>
            </a:r>
            <a:r>
              <a:rPr lang="en-US" altLang="ko-KR" b="1">
                <a:solidFill>
                  <a:srgbClr val="0000FF"/>
                </a:solidFill>
              </a:rPr>
              <a:t>(</a:t>
            </a:r>
            <a:r>
              <a:rPr lang="ko-KR" altLang="en-US" b="1">
                <a:solidFill>
                  <a:srgbClr val="0000FF"/>
                </a:solidFill>
              </a:rPr>
              <a:t>재사용이나 기능 수정</a:t>
            </a:r>
            <a:r>
              <a:rPr lang="en-US" altLang="ko-KR" b="1">
                <a:solidFill>
                  <a:srgbClr val="0000FF"/>
                </a:solidFill>
              </a:rPr>
              <a:t>) </a:t>
            </a:r>
            <a:r>
              <a:rPr lang="ko-KR" altLang="en-US" b="1">
                <a:solidFill>
                  <a:srgbClr val="0000FF"/>
                </a:solidFill>
              </a:rPr>
              <a:t>용이한 코드</a:t>
            </a:r>
            <a:r>
              <a:rPr lang="en-US" altLang="ko-KR" b="1">
                <a:solidFill>
                  <a:srgbClr val="0000FF"/>
                </a:solidFill>
              </a:rPr>
              <a:t>, </a:t>
            </a:r>
            <a:r>
              <a:rPr lang="ko-KR" altLang="en-US" b="1">
                <a:solidFill>
                  <a:srgbClr val="0000FF"/>
                </a:solidFill>
              </a:rPr>
              <a:t>테스트코드가 있는지여부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성능 개선</a:t>
            </a:r>
            <a:endParaRPr lang="en-US" altLang="ko-KR" b="1">
              <a:solidFill>
                <a:srgbClr val="0000FF"/>
              </a:solidFill>
            </a:endParaRPr>
          </a:p>
          <a:p>
            <a:r>
              <a:rPr lang="ko-KR" altLang="en-US"/>
              <a:t>다다익선을 피하자</a:t>
            </a:r>
            <a:r>
              <a:rPr lang="en-US" altLang="ko-KR"/>
              <a:t>(</a:t>
            </a:r>
            <a:r>
              <a:rPr lang="ko-KR" altLang="en-US"/>
              <a:t>특히 자소서에는 </a:t>
            </a:r>
            <a:r>
              <a:rPr lang="en-US" altLang="ko-KR"/>
              <a:t>IT </a:t>
            </a:r>
            <a:r>
              <a:rPr lang="ko-KR" altLang="en-US"/>
              <a:t>직무관련</a:t>
            </a:r>
            <a:r>
              <a:rPr lang="en-US" altLang="ko-KR"/>
              <a:t>. </a:t>
            </a:r>
            <a:r>
              <a:rPr lang="ko-KR" altLang="en-US"/>
              <a:t>자소서의 비중은 미약할 수 있다</a:t>
            </a:r>
            <a:r>
              <a:rPr lang="en-US" altLang="ko-KR"/>
              <a:t>). </a:t>
            </a:r>
            <a:r>
              <a:rPr lang="ko-KR" altLang="en-US"/>
              <a:t>다다익선의 나열은 내가 부각시키려는 부분을 희석시킬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330467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F09C-95AA-4F21-B28A-81A4F4FF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추상화와 </a:t>
            </a:r>
            <a:r>
              <a:rPr lang="en-US" altLang="ko-KR"/>
              <a:t>30</a:t>
            </a:r>
            <a:r>
              <a:rPr lang="ko-KR" altLang="en-US"/>
              <a:t>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FB13-99D2-4241-A5AE-45AA9EFF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기능을 추상적으로 적기 보다는 숫자로 명시하거나 이런 문제점을 해결책</a:t>
            </a:r>
            <a:r>
              <a:rPr lang="en-US" altLang="ko-KR"/>
              <a:t>(</a:t>
            </a:r>
            <a:r>
              <a:rPr lang="ko-KR" altLang="en-US"/>
              <a:t>성능개선</a:t>
            </a:r>
            <a:r>
              <a:rPr lang="en-US" altLang="ko-KR"/>
              <a:t>)</a:t>
            </a:r>
            <a:r>
              <a:rPr lang="ko-KR" altLang="en-US"/>
              <a:t>등으로 한 기능에 대한 장점을 명시</a:t>
            </a:r>
            <a:endParaRPr lang="en-US" altLang="ko-KR"/>
          </a:p>
          <a:p>
            <a:r>
              <a:rPr lang="ko-KR" altLang="en-US"/>
              <a:t>한 이력서당 많은 시간을 할애하여 볼 수 없음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30</a:t>
            </a:r>
            <a:r>
              <a:rPr lang="ko-KR" altLang="en-US"/>
              <a:t>초</a:t>
            </a:r>
            <a:r>
              <a:rPr lang="en-US" altLang="ko-KR"/>
              <a:t>~1</a:t>
            </a:r>
            <a:r>
              <a:rPr lang="ko-KR" altLang="en-US"/>
              <a:t>분 이내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111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상대가 원하는 나로 보이기</vt:lpstr>
      <vt:lpstr>추상화와 30초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상대가 원하는 나로 보이기</dc:title>
  <dc:creator>pc</dc:creator>
  <cp:lastModifiedBy>pc</cp:lastModifiedBy>
  <cp:revision>4</cp:revision>
  <dcterms:created xsi:type="dcterms:W3CDTF">2025-03-06T00:05:18Z</dcterms:created>
  <dcterms:modified xsi:type="dcterms:W3CDTF">2025-03-06T00:34:01Z</dcterms:modified>
</cp:coreProperties>
</file>