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60" r:id="rId4"/>
    <p:sldId id="262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03E94-3E27-428E-A4D1-46858790A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79B836-05BF-47AB-B1BE-7172E72F8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83152E-3578-4075-AAFA-54D49AE4B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A232-BA20-4098-B32C-01B4E82C0D61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C15FE7-EF06-47A1-9A56-CD4D94EEF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6D2895-B75F-4CC0-9F41-868CFC3B9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07B5-44E6-4413-B370-19FA85EC3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691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173A9-06AF-4EBB-85DA-4AD0FBD71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7B4274-E520-41E6-A989-2B92DCECC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2E7C0B-0770-4FFA-9ED7-2C1D6F42D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A232-BA20-4098-B32C-01B4E82C0D61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697538-07FD-41CA-882D-0446B7312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6660F1-7F10-4A01-8B01-473F58B2D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07B5-44E6-4413-B370-19FA85EC3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903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5DFC684-FC74-41C6-BB10-0184CFA97D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C1E65E-597B-4ACB-AB29-178CE86E3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AFB931-01C3-47FC-8E11-CB16A7D3F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A232-BA20-4098-B32C-01B4E82C0D61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88E1B2-FEA8-4EC3-94E9-696E279BC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7066B8-8467-4BB1-BAE5-8A222B85C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07B5-44E6-4413-B370-19FA85EC3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362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009EE-6B5F-4428-9CB4-0D083E29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11AFF7-AF2F-4384-BE14-C1F9BD809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3FB34B-9F4B-456D-A96D-D280BF626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A232-BA20-4098-B32C-01B4E82C0D61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C2B25E-9CA2-478B-AE7A-0FCEA2148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79CCE9-B4CF-4F5A-A2E5-66810A8FC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07B5-44E6-4413-B370-19FA85EC3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396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FAAD15-2BD9-4C65-8554-C05A0A2BB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1CE88A-C718-404F-92F1-0E78F0329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F2836-0D80-431E-83D1-40597FB33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A232-BA20-4098-B32C-01B4E82C0D61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FE03F4-B724-4A06-BB45-E32BA0D0E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80A768-DC6C-4ACD-BE68-2DF2037AC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07B5-44E6-4413-B370-19FA85EC3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119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1C53C-898A-40CA-9815-67134BF13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D2503-37C0-43A7-8F69-A2C99F805B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05E4AF-1EC0-4A1E-A1E5-6444250A5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F20DBA-ED6B-4E35-B771-CC7D6779F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A232-BA20-4098-B32C-01B4E82C0D61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354EE5-5A79-493E-BEF2-18084EC6B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602F4D-7135-4A89-B74C-D6D71794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07B5-44E6-4413-B370-19FA85EC3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256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A201FF-0B76-457A-A8FF-FC835312C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81209F-EE49-4FDB-93DF-9D9A8D8D0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8DC512-1BE1-43A8-8938-549F30943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D9CDAD-68AA-4374-928C-81E6B098E4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4DC788-EC0F-4F1F-A98E-BE06389AFE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E9FF0AB-AE34-4462-8AAB-56DF72083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A232-BA20-4098-B32C-01B4E82C0D61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7449AB-87C9-47B7-BF58-86D11539D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BD2EA8-CDD6-4797-B1A3-97C1C8D7A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07B5-44E6-4413-B370-19FA85EC3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915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52A25-181B-4B12-9E26-4B6B80B29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AD97B1-89CD-4BF8-8A58-1E009ABBD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A232-BA20-4098-B32C-01B4E82C0D61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A078E5A-8F79-42CB-994E-5AD151B65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B7EFF5-D6A8-4675-AC44-BE99F408F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07B5-44E6-4413-B370-19FA85EC3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46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541ADD-881B-4E16-A723-19606825C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A232-BA20-4098-B32C-01B4E82C0D61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17A87A9-C0FD-4B36-B051-3F0157469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FD1BAF-1781-4149-81E2-0F1CF1CB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07B5-44E6-4413-B370-19FA85EC3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912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90F36-6890-426A-BD0D-3D733389E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D1BC96-0FAF-4117-AA19-EAE794FEC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DEE003-B37B-4CB4-BC23-6484DD171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03F331-A591-4AE2-8649-7E8F1C52D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A232-BA20-4098-B32C-01B4E82C0D61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570FF6-3BB7-46DC-9CE4-FB34BEEBE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88BFCB-CE43-4EB6-B850-B0A06CD47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07B5-44E6-4413-B370-19FA85EC3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50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731A5-4DBE-4962-A785-73B13E8D8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B1BDA99-2DAC-43D3-9273-57F9176EA3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4D7FAF-B7FC-43EF-868F-24ADBC90F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520242-3112-442A-8312-D174A7AFC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A232-BA20-4098-B32C-01B4E82C0D61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CE3AFA-B11B-4C1E-A4E3-14AFE9C57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5C67A7-7469-4D9C-8BC9-3D44E63C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07B5-44E6-4413-B370-19FA85EC3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744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0C7740-4A65-4D69-A51E-1ADF163AE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8A6AAD-7453-4133-A60F-1CEB44FE5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DA75DC-20AD-4913-8BD1-C537254C4C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8A232-BA20-4098-B32C-01B4E82C0D61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9B2DD4-327A-422A-B435-9AA82058F5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C74271-99FB-4530-88D9-34C12F98A9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407B5-44E6-4413-B370-19FA85EC3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58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804862"/>
            <a:ext cx="982980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634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8866" y="559558"/>
            <a:ext cx="10345003" cy="561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441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스크린샷이(가) 표시된 사진&#10;&#10;자동 생성된 설명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579" y="680409"/>
            <a:ext cx="9315379" cy="567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673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21" y="409433"/>
            <a:ext cx="11029950" cy="619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27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 cmpd="sng">
          <a:solidFill>
            <a:srgbClr val="FF0000"/>
          </a:solidFill>
          <a:headEnd type="arrow" w="lg" len="lg"/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소영 이</dc:creator>
  <cp:lastModifiedBy>EZEN 203</cp:lastModifiedBy>
  <cp:revision>26</cp:revision>
  <dcterms:created xsi:type="dcterms:W3CDTF">2019-01-13T09:19:56Z</dcterms:created>
  <dcterms:modified xsi:type="dcterms:W3CDTF">2023-01-11T07:35:51Z</dcterms:modified>
</cp:coreProperties>
</file>