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41" d="100"/>
          <a:sy n="141" d="100"/>
        </p:scale>
        <p:origin x="112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C000"/>
                </a:solidFill>
              </a:rPr>
              <a:t>Full stack(</a:t>
            </a:r>
            <a:r>
              <a:rPr lang="ko-KR" altLang="en-US" b="1" smtClean="0">
                <a:solidFill>
                  <a:srgbClr val="FFC000"/>
                </a:solidFill>
              </a:rPr>
              <a:t>풀스택</a:t>
            </a:r>
            <a:r>
              <a:rPr lang="en-US" altLang="ko-KR" b="1" smtClean="0">
                <a:solidFill>
                  <a:srgbClr val="FFC000"/>
                </a:solidFill>
              </a:rPr>
              <a:t>) </a:t>
            </a:r>
            <a:r>
              <a:rPr lang="ko-KR" altLang="en-US" b="1" smtClean="0">
                <a:solidFill>
                  <a:srgbClr val="FFC000"/>
                </a:solidFill>
              </a:rPr>
              <a:t>웹 개발자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r>
              <a:rPr lang="ko-KR" altLang="en-US" b="1" smtClean="0">
                <a:solidFill>
                  <a:srgbClr val="FFC000"/>
                </a:solidFill>
              </a:rPr>
              <a:t>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9942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1459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SPACE</cp:lastModifiedBy>
  <cp:revision>365</cp:revision>
  <dcterms:created xsi:type="dcterms:W3CDTF">2016-06-22T05:17:17Z</dcterms:created>
  <dcterms:modified xsi:type="dcterms:W3CDTF">2023-03-16T13:16:09Z</dcterms:modified>
</cp:coreProperties>
</file>