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60" r:id="rId8"/>
    <p:sldId id="261" r:id="rId9"/>
    <p:sldId id="262" r:id="rId10"/>
    <p:sldId id="265" r:id="rId11"/>
    <p:sldId id="266" r:id="rId12"/>
    <p:sldId id="264" r:id="rId13"/>
    <p:sldId id="267" r:id="rId14"/>
    <p:sldId id="268" r:id="rId15"/>
    <p:sldId id="263" r:id="rId16"/>
    <p:sldId id="271" r:id="rId17"/>
    <p:sldId id="258" r:id="rId18"/>
    <p:sldId id="273" r:id="rId19"/>
    <p:sldId id="272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669" autoAdjust="0"/>
  </p:normalViewPr>
  <p:slideViewPr>
    <p:cSldViewPr snapToGrid="0" snapToObjects="1">
      <p:cViewPr>
        <p:scale>
          <a:sx n="23" d="100"/>
          <a:sy n="23" d="100"/>
        </p:scale>
        <p:origin x="134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0:18.39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52972 162 1264,'0'0'33,"-9"4"-1,-58 22 354,65-25-356,1-1 1,-1 1 0,1-1-1,-1 1 1,0-1-1,1 0 1,-1 1 0,0-1-1,1 0 1,-1 0 0,0 0-1,1 0 1,-1-1 0,-2 1-1,-4-1 35,-8 0 45,9 0-17,0 1 0,0 0 0,0 0 0,0 1 0,1-1 0,-1 2 0,0-1 1,1 1-1,-8 2 0,0 3 180,2-2-122,-1 0 0,1-1 0,0-1 0,-16 2 1,-3 2 55,21-4-133,0-1 0,0 0 0,0 0 0,-18 0-1,14-1 35,-18 5 58,-49 14 1,38-9-40,29-7-105,-36 5 111,34-7-97,-2 1 25,0 0 0,1-2 0,-1 0 0,0-1 0,0-1 1,-23-4-1,17 2 34,0 1 1,-45 1 0,44 2-86,1-1 44,3-1-33,1 1 0,-1 1 0,0 1 0,1 1 0,-36 9 0,40-8-12,0-1 0,1-1 1,-1 0-1,0-1 0,0-1 0,-21-2 0,-21-9 18,24 10 8,-55 4-1,37 0-17,11-4 38,24 1-42,1 0 0,0 0-1,-1 2 1,1 0-1,-28 8 1,-87 13 48,120-21-48,-1 0 0,0-2-1,1 1 1,-13-2-1,-2-1-1,0 3-5,-33-2 44,-117-13 86,98 6-64,-122-1 153,128 9-146,34 1-40,14 0-24,0-1 0,0 0-1,0-2 1,0-1 0,-28-7 0,20 1-9,-10-3-4,22 9-4,-1 1 0,-39 1 0,3 1 0,-28-6-13,-154-7-17,212 12 31,-56 2-14,-85 7 4,149-6 8,1-1-1,-26-2 0,19-1 2,-44-2-1,45 4-3,-191 25-12,209-23 17,0-2 1,0 1-1,0-1 0,0 1 0,-12-3 0,1 0 0,-44-3 1,0 1 0,9-2 0,-4 1 0,-6-1 0,-3 2 0,1-2 1,20 7 6,0 1-1,-46 9 1,71-8-6,-63 5 1,-3-7-2,7-7 0,11-4-2,22 3-1,-55-2 0,19 14 4,-151 4 35,207-13-35,18 2 11,-1 1-1,1 0 1,0 0-1,-13 1 1,-162 21 248,148-16-251,11-1 50,-1-2-1,0 0 1,-26-3 0,-15 0 70,-178 1 224,158 0-318,51 1 32,-64 13 6,31-3-9,31-7-30,0-1 1,-39-1-1,66-2-25,-11-1 2,1 2 0,0 0-1,0 2 1,-1 0-1,-34 11 1,32-8 1,0 0 0,0-2-1,0 0 1,-1-1 0,1-1 0,-28-2 0,-21-14-7,-1-1 0,4 3-3,1 6-2,-6-4 0,-76-12-2,120 19-3,-241 0-4,160 3 2,34 0 6,-13 0 1,7 0 0,12-1 0,0-4 0,-2 0 0,3-2 0,5-2 0,-3 3 0,-2 12 0,-4 5 0,-4 6 1,-2 3 4,5-5-2,0-10 2,-3-8-2,-6-3 2,0 3-2,5 2 2,8 1-2,-2 0 2,1 0-2,9 0 2,16 0-2,-264 0 96,258 0-63,-126 3 64,142 0-75,1-3 0,-42-3 1,63 2-16,-3 0-4,1 0 0,-1 1 0,1 1 1,-21 3-1,-94 5 21,74-9 3,25-1-20,-1 2 1,-47 8-1,36-4 14,-60-1 0,-58 16 51,111-13-70,-5-7 0,-6-5-3,27 6-7,-1 1 0,-47 9 1,72-9 3,-7 1-1,10-1-2,-1-1 0,1 0-1,-1-1 1,-11 0-1,-165 0-50,163 1 53,12 0-4,-1-1 1,1 0-1,-14-3 0,-19 1-12,1 1 0,-47 6-1,64-1 17,-43 2-13,5-6 6,-80-11 1,75 1 8,46 8 0,-30 0 0,-29 9 0,50-3-1,16-2 0,-1 0 0,1-1 0,-1 0 0,0-2 0,-20-2 0,-7-2 0,-18 4 1,-2 1 0,7-4 0,-6-1 0,-20 5 0,24 3-1,18 0-3,-76-4 1,89-2-1,-15 0 0,-1 1 0,-46 5 0,-162 6-27,153-12 14,-33 11-1,116-5 17,0-2-1,-20 1 0,8-2 1,-46 6 1,8-5 0,11-1 1,-9 0 4,-13 0-3,5 0-2,19 0 0,1-1 0,-6-4 0,0 5 0,-5 10 0,37-6 0,-29 2 0,-34-10 1,3 0 4,13 8-2,-144 7 25,130-12-9,27-2-6,-5-3-10,28 6-7,0 2 0,-49 8 1,21-2-6,-33-7-25,33-2 8,-137 1-42,119 0 33,-58-3 6,25 3-11,4 0 13,-137 10-20,225-8 45,-40 0-14,1-8 3,37 3 3,1 0 0,0 2 0,0 0 0,-46 6 0,-52 4-2,110-9 8,-1 0-1,1-1 0,-20-3 1,4-1 2,6 3 1,-48 0-15,-189-5-30,139 2 21,23 2 10,-105-9-41,187 10 50,-1 0 0,1 0 0,-1 1 0,1 1 0,-1 1 0,1 0 0,0 1 0,-1 1 0,-15 4-1,8-2-5,8-2 6,0 1 2,0-1 0,-1 0 1,1-2-1,-1 0 0,0 0 1,-23-3-1,3-1-7,-1 2 1,-55 6-1,72-1 10,10-1-1,0-2 0,0 1 0,-12-1 0,-155-1-21,100 3 22,30-1 5,-61-5 0,-104 4 18,188 2-21,-23 1 16,-108-4 28,94 0-10,36-1-24,-2 0 13,-1 2-1,0 0 1,-35 8-1,17-1-11,-12 2-8,9-6 1,12-4-3,4 0-2,-9 1 0,-6 6 0,-3 3 0,37-7-1,0-1 0,0-1 0,-1 0 0,-18-1 0,-5 0-1,-154 8-7,107-13 2,14 2 6,-20 3 1,-4 5 0,2 3 0,8-2 0,4-11 0,6 3 0,8 4 0,10 5 0,10-1 1,-3-2 4,-2-4-2,-10 0 2,-8 0-2,5 0 2,8 0-3,-6-4-2,-12-1 0,-2 5 0,8 6 0,1 4 0,-9 0 0,3-6 0,1-4 0,6 0 0,1 0 0,12 3 10,-72 11 1,110-10-9,10-3 1,0 0 0,1 0 0,-1 0 0,0-1 0,-8 0 0,-4 0 2,-123 3 57,98 4-17,38-5-42,-1-1 0,1 0-1,-1 0 1,0 0 0,0-1 0,1 0 0,-1 0-1,0-1 1,1 0 0,-7-1 0,-10-2 6,-4-2 20,-54-5 1,67 10-27,-33 5 15,-3-3 8,-70-7 0,53-2-6,17 3-1,-19 0-14,-10 0 0,-9 5-3,-130 11-10,128-4 0,-91 8-15,92-14 7,-270-1-117,228 0 50,-9 3-26,136-3 105,-1 0 0,1 1 0,-1-1 0,1 1 0,-1 0 0,1 0 0,-1 0 0,-3 3 0,2-2-1,1-1 1,-1 1 0,1-1-1,-1 0 1,0 0 0,0 0-1,0-1 1,1 1-1,-1-1 1,-7-1 0,10 1 2,-1 0 0,1 0 0,-1-1 0,1 1 0,-1-1 0,1 1 0,-1-1 0,1 0 0,0 0 0,-5-3 0,5 3 0,-1 0 0,1 0-1,0 0 1,-1 0 0,0 0-1,1 0 1,-1 1 0,1-1 0,-1 1-1,-5-1 1,-11 1-2,15 0-8,-1 0-5,-14 0 9,11 0 1,-6 0 4,7 0-2,-13 0 4,-2 0 1,-67 0 14,58 0 34,1 2 0,-41 6 0,6 14 2,49-16-33,1 0-9,0-1 0,0-1 0,-1 0 0,1-1 0,-20 1 0,-123 10 44,90-9-49,9-4-3,15-1 0,-81 0-8,-84 0-38,136 0 28,-146 0-42,89 0 9,110 0 49,-102 3-31,121-3 33,-1 1-1,0-1 0,0 0 0,0 0 0,1 1 0,-1-1 0,0 1 0,0 0 0,1-1 1,-1 1-1,1 0 0,-3 1 0,-5 3-1,1-3 0,0-1-1,1 0 1,-1 0-1,0 0 1,1-1-1,-1-1 1,0 1-1,0-1 1,1-1 0,-1 1-1,1-1 1,-1 0-1,-8-5 1,13 6 1,2 1 1,-1-1-1,1 1 1,-1-1 0,1 1-1,-1 0 1,1 0-1,-1-1 1,1 1-1,-1 0 1,1 1-1,-4-1 1,-2 1-1,-79-1 1,-242 0-70,270 0 52,-179 0-16,94 0 20,78 0 14,-14 0 0,2 0 0,16 1 0,1 6 0,-7 3 1,-153 16 83,195-23-13,-55 3 15,71-7-61,0 0 0,0 0 0,0-1 0,0 0 0,-13-4-1,-21-5 26,-5 10-27,11 0-10,-5-1-10,2 2-3,-4 0 0,-114-8-7,123 6 4,-25-6-10,46 5 11,1 1 0,-1 1 0,-15 0 0,-180 1-9,24 0-10,-189 0-38,368 0 56,-1-1-1,1 0 0,0 0 0,-11-3 0,-12-2-6,-5 7 4,23 0 4,0 0-1,1-1 1,-13-1-1,-10-2 2,27 5 0,0 0 2,-28-3-1,-26-8 0,52 8 1,6 1 0,-40 0 3,-131 0 55,158-1-48,0 0 0,1-1 1,-21-5-1,7 1 11,5 3 10,0 1 0,-34 2 0,24 1-16,-25-1-4,19 0-6,-2 0-4,-184 0-54,219 0 44,0-1 1,-1 1-1,1-1 0,-8-2 1,11 2 4,-1 0 1,1 0 0,0 1-1,-1-1 1,1 1-1,-1 0 1,1 0 0,-1 0-1,1 1 1,-1-1-1,-4 2 1,-13 5-10,7-3 2,0 0 1,-22 3 0,-110-5-16,111 2 25,6 4 0,5-7 0,16-3 0,-35-5 0,33 6 0,4 1 0,-44 0 0,-41 0 0,24 0 0,-49 0-26,-45 0-12,75-4 39,39 4 7,37 1-3,1 0-1,-1 1 1,-12 2-1,-13 2 11,1-11 19,31 4-31,0 0 0,0 0 1,-1 1-1,1-1 0,0 1 0,-1 0 0,-5 0 0,-9 5 2,14-4 9,0 1-1,-4 0 2,0 0 1,0 0-1,-12 0 0,16-2 0,1 0 4,-21 0-1,-40 0-23,-16 0-27,15 3-4,63-2 35,1-1 0,0 0-1,0 0 1,-1 0 0,1 1 0,0-1 0,0 1-1,0-1 1,0 1 0,-1-1 0,1 1 0,0 0-1,0 0 1,-1 0 0,-5 4-1,-2-2-4,0-2-1,0 1 1,0-1 0,0 0-1,0-1 1,0 0-1,-11-2 1,-4 2-6,-27-1-24,8 0-17,-80 8 0,-41 21-26,32-12 37,81-11 36,-93 13-38,99-12 27,-162 22-47,186-25 60,4-1-2,1 0 1,-1 2 0,1-1-1,-1 2 1,1 0 0,0 1-1,-21 12 1,8-1 4,-10 4 1,-4-3 0,7 3 1,-67 37 35,90-51-33,9-6 2,0 2 0,0-1-1,1 0 1,-1 1 0,1-1 0,0 1-1,0 0 1,0 0 0,-4 5 0,-123 151 148,106-127-129,13-17-11,0-1 0,-1 0-1,-1 0 1,-18 15 0,2-6-1,-3 2-8,-2-3 1,-1 6-3,-32 32-4,64-57 2,0 0-1,-1 0 0,0 0 0,0-1 0,0 1 0,0-1 1,-6 2-1,-5 3 1,-31 21-7,14-9 6,-5 8 1,1 3 0,-2-6 0,3-6 0,1 4 0,0-1 0,-6 0 0,-4 2 0,-6 3 0,2 3 0,2-3 0,3-3 0,-6 0 0,10-5 5,1 1 0,-40 26-1,24-5 14,-21 12-1,71-49-15,0-1 0,0 1 0,1 0-1,0 0 1,-1 0 0,1 0 0,0 0 0,-5 8 0,-2 3 1,-30 34 8,13-17-5,-6-2-4,4 0-2,1 3 0,-1 1 0,-4 0 0,4 3 0,1 7 0,0 11 0,0 0 0,1-4 0,0-7 1,6 0 5,-11 20 16,22-50-20,-13 19 16,-56 88 41,46-64-22,-36 80 87,66-129-117,-1-1 0,1 0 0,-1 0 0,0 0 0,-1 0 0,0-1 0,0 1 0,-5 4 0,-26 26 37,31-30-39,-22 26 45,-47 44 0,21-37-11,-99 79 51,129-101-65,12-12-21,-39 32 6,8-2-5,-2 8-3,9 2-4,22-26 0,-2-1 1,-17 17-1,-116 133-18,140-159 14,0 1 0,1-1 1,-10 18-1,6-8 2,-20 28-23,2 1-1,-29 67 1,-14 29-24,46-106 22,-47 53-1,33-47 12,-39 49-21,47-57 22,16-21 2,0-1-1,-31 20 1,35-28 11,1 2 0,-1 0 0,2 0 0,-1 0 0,-11 14 0,-9 8-5,-46 33 0,38-34 10,-89 59 20,80-56-2,9-7-1,17-12 6,0 1-1,2 1 1,-20 17-1,-87 94 125,114-115-140,-16 21 19,16-16-14,-54 62 22,-15 9-9,78-83-22,0 1 0,0-1 0,0 1 0,0 0 0,1 0 0,-4 7 0,-2 5 2,-31 41 6,11-16-6,-4-1-3,-7 3 2,-9 14-3,-47 53-9,0 6-9,88-107 15,5-7 0,-1 1 0,1-1-1,0 0 1,-1 0 0,0 0 0,-6 3 0,-59 47-10,53-44-1,-17 10-4,-51 39 0,72-49 15,-16 15-14,7-4 9,-2-2 0,0 0 0,0-2 0,-2 0 1,0-2-1,-40 17 0,20-8-6,-81 57 1,54-23 2,-99 89-18,151-123 17,-32 45 0,8-8-6,-58 89-31,50-85 22,-73 80-30,114-131 53,6-7 1,-1-1 0,1 0-1,-1 1 1,0-2-1,-8 6 1,-28 22-6,-3 6 6,10-1 1,-5 1 0,-2-2 0,2-5 1,10 1 4,2 5-2,19-27-1,0 0 0,0-1 1,-1-1-1,0 0 0,-13 9 0,-54 29 16,43-27-16,-21 17 23,-11 4-4,-47 23 24,76-36-41,2 5 1,2-4-2,-1-6 2,0 0-2,0 6 2,-7 4-3,-1-7-2,9-7 0,18-10-4,0 0 0,0 2 0,1-1 0,0 2 0,-17 15 0,18-14 2,-4 2-16,-31 33 0,41-36 11,0 1 0,-8 17 0,7-12-7,-19 28 0,17-30 9,-63 97-26,58-83 22,-1 0 0,-2-1-1,-33 41 1,35-49 7,-36 42-12,27-34 6,-61 62-8,47-52 16,-5 3 0,0-4 0,9-12 0,-15 3 0,39-23 0,-29 16-7,-49 42-2,30-19 1,32-17 8,4 5 0,-4 2 1,-1-1 4,0 5-2,-68 111 18,86-135-19,-13 21 14,6-1-3,-5 16-9,-25 84 4,23-69 3,10-33-9,5-9 0,2-2 6,-9 42 0,-38 205 60,47-245-48,-45 106 6,26-61-2,21-50-21,-8 34 1,6-10 1,0 4-3,-18 125-22,10-83-5,-4 119 0,18-107 7,-17 184-37,9-155 44,9-120 9,0 1 0,-1-1-1,0 1 1,-5 17 0,0-4 0,-7 49-6,-33 109-1,39-161 9,4-13-2,0 1 1,1-1 0,0 1-1,-1 10 1,-16 154-7,7-61 5,3-50-8,-2 89 0,7 84-12,3-208 22,-6 55-7,-8 199-15,15-244 22,0 13 1,-1 5 0,-3-4 0,-17 46 1,20-93 0,0 1 0,0 0 1,0 0-1,1-1 0,-1 1 0,1 0 0,0 0 0,0 0 0,1 4 1,0 8-1,-1-1 1,-4 28 14,-5 114 50,9-96-28,0 135 30,0-122-55,-1-23-1,-6 15-8,-3 4 1,0 2-3,3-6-2,1-5 0,6-24-7,7 64 0,-1-28-2,8 64-23,3-27 13,-10-40 13,-4-8 6,0 8 0,8 21 1,4 141 50,-15-144-22,1-46-18,1 4 25,-3 1 1,-7 58-1,-12 3-11,18-87-10,0 44 12,-11 78 1,7-101-22,-1 11-4,2-4-2,-5-9 0,-4-1 0,-2-1 0,2 1 0,1 0 0,8 8 0,-2 10 1,-3 1 4,-2-6-2,4-21 2,-2 0 0,-21 46 0,-29 65 20,57-134-22,-1-2-1,0 1 1,0 0-1,0-1 1,-1 0 0,0 0-1,-1 0 1,-9 7-1,-8 11 11,10-8-9,-59 69 48,30-43-48,-2-3 1,5-15-2,27-17 0,-40 15 1,-3 2-4,4-6-6,-10 5-8,58-22 11,0 1-1,0-1 1,-1 0 0,1 0 0,0 0 0,-1 0-1,1-1 1,-1 1 0,1-1 0,-6 0 0,4 0 1,-1 0 0,0 1 0,1 0 1,-11 2-1,-116 39-14,87-32 16,6-8 0,0-2 0,-2 1 0,2 6 0,1 3 0,-3-1 0,-11-4 0,-8 2 0,-1-1 0,0-1 0,4 1 0,2-2 0,-2 2 0,-8-1 0,-18-1 0,-12-9 0,4-5 0,12 0 0,17 9-3,0 2 1,-88 13-1,109-10 1,-75 12-11,86-12 12,12-1-4,0-1 0,-20 0 0,-116 7-6,-126 4-2,50 5 10,187-15-2,-58 3 4,-18 0 1,0 1 0,-2 8 0,4 1 0,11-4 0,6-2 0,10 0 0,-10-3 0,-30-3 1,95-4 1,-236 13 11,-49 1 9,198-24-12,74 8-2,-82 9 0,63-2-2,-28-3-4,-9 7-2,-4 9 0,89-14 0,-41 7-4,-111 7 1,-36-3 0,167-12-2,18-1 4,-41 4-3,-73 16 0,110-16 0,-1 1-1,0-2 0,-1-1 1,-51 2-1,-117 5-19,170-8 23,9-1-4,0-1-1,-18-1 1,-172-6-49,182 5 52,-36-4-14,-93-12-3,132 14 11,-1 1 0,-24 0 0,31 3 5,-20 2 2,-4 3-23,-102-1 3,106-6 2,-127-29-2,153 27 15,-1 0 0,1 0 0,-1 1 0,-17-1 0,9 2 2,5 0 2,7 0-1,-1 1 1,0 0-1,1 0 0,-1 1 0,-10 2 1,-196 16-56,199-18 54,-7 1 1,1-2-1,0 0 1,0-1-1,-24-5 1,3 2 2,-14 1 1,-9-8 0,-14-8 0,0-2 0,12 4 0,10 6 0,1 0 0,0-2 0,0 2 0,1 1 0,-1 4 0,4-6 0,3-1 0,41 11 0,0-2 0,0 1 0,1-1 0,-9-6 0,-38-32 0,2-8 0,3-6 0,23 22 2,1-1 1,-22-42 0,9 3 6,-32-55 23,67 124-30,0 1 1,1-1-1,-1 0 1,1 0-1,0 0 0,-3-9 1,0-4 0,-18-58 0,-27-78-10,5-28-17,32 105 7,-36-103-29,43 161 44,2 10-1,1-2 0,1 1-1,0 0 1,-1-11 0,-28-176-28,28 178 30,-14-43-6,-1-4 6,13 41 1,-1-36 0,4-25 0,1 3 0,-4-2 0,-10-7 0,-1 5 0,8 6 0,2 1 0,-9-7 0,-1 12 0,8 17 0,7-6 0,1-11 0,0-6 0,0 0 0,0 10 0,0 9 0,0-5 0,0-7 0,0-13 0,0-7 1,-3-91 7,1 151-1,-25-284 25,20 214-19,6 81-6,1 0 0,7-45 0,-4 58-2,-2-1 0,1 0 0,-1 0-1,-1 0 1,0-15 0,-2-17 12,6-19 13,10-61 0,-1 55-10,7-61-2,-14 74 4,21-112 3,-4 39-9,-22 122-14,0 0 0,0 0 0,-1-1 0,1 1 0,-2-12 0,0 1-1,2-35 2,9-4 2,5-7-3,-5 11-2,-7 10 0,3-6 0,4-12 0,8-104-16,-16 151 16,3-29-7,-2-4 6,-3-4 1,-4 0 0,-1-6 0,5-5 0,6-10 0,4 0 0,1-7 0,-1-9 0,1-7 1,7-81 14,10-32 7,-9 115-12,-4 34-4,2 3-3,-1 4 2,-5-2-2,-5-9 2,6-17-2,0-9 2,4 1-2,11-50 5,-26 129-5,0-1 0,0 1-1,0 0 1,-1 0 0,-1-12 0,-1-5 0,3-69 17,15-145 68,-15 213-83,-1 14 14,0 0 0,5-22 1,15-77 45,-18 104-53,0 0 1,-1 0-1,0-1 0,-1 1 1,1 0-1,-2-9 0,1-6 2,-1-3-6,0 13 5,1 0 0,1 1 0,1-13 0,25-90 98,-14 63-50,-9 34-52,-1 10 4,-2 0 0,1-1 0,-1 1 1,0-16-1,8-213 168,-4 176-135,15-92-1,9-17-20,-25 133-18,3-54-1,-4-14-3,5 8 2,8 0-3,0 10-2,-6 18 0,-3-131-8,3 116 6,-8 46-4,1-292-25,-3 216 27,2 67-8,3-315-20,-5 231 16,-1-136-16,-5 145 23,3-72-1,3 154 4,9-147-4,-8 148 5,-2-58 4,-8-18 1,2 11 0,1 16 0,7 3 0,9-7 0,-5 1 0,-5-2 0,0 4 0,-5 4 1,-19-108 14,6 22-2,10 45 40,2 37-39,5 51 27,12-144 23,-8 149-16,-1-223 139,-6 147-111,4-67-2,2 136-20,7-168 20,-8 166-20,-1-154 20,1 157-20,18-290 102,-17 183-95,-3 84-49,1-21-9,0 1-3,0 7 0,-1-5 0,-3-19 0,-6-19 0,-1-24 0,9-96-1,2 193 0,1-5-4,17-167-3,-13 95 0,-3 92 5,-3-83-3,1 78 6,4 3 0,6-14 0,-7 15 0,-3 19 0,1 3 0,0-2 0,7-24 0,-2 9 0,6 2-2,-9 19-4,1-3-1,-3 7 8,5-10-9,0 1 0,1 0 0,0 0 0,10-8 0,25-18-41,83-70-10,-96 79-27,-2 0-395,-1-1 0,43-61 0,-20 11-6212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6.4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154 0 3144,'0'0'4542,"-13"4"-4036,4-2-443,0 0 0,1 1 1,0 0-1,-1 1 0,-8 5 1,13-7-30,1 1-7,0-1 0,-1 0 0,1 1 0,0 0 0,0-1 1,1 1-1,-1 0 0,1 1 0,-1-1 0,1 0 0,0 1 0,0-1 0,0 1 0,1 0 1,-3 6-1,-3 10 146,0-1 1,2 1-1,0 1 1,1-1-1,-2 31 1,8-39 34,2-5-115,-1 0-57,1-1 1,-1 0-1,1 0 0,0 0 1,1 0-1,0-1 0,-1 1 0,2-1 1,5 5-1,129 101 200,-101-83-88,196 147 60,-187-139-80,-14-9-60,17 12 34,84 50 0,-94-65 8,-2 2 0,66 56 1,-100-77-50,-3 6 15,-2-11-74,0 1 0,1-1 0,-1 0 0,0 0 1,0 1-1,0-1 0,0 0 0,0 0 0,0 1 1,0-1-1,0 0 0,-1 0 0,1 0 0,0 1 1,0-1-1,0 0 0,0 0 0,0 0 0,0 1 1,0-1-1,0 0 0,-1 0 0,1 0 0,0 1 1,0-1-1,0 0 0,0 0 0,-1 0 0,1 0 1,0 0-1,0 1 0,0-1 0,-1 0 0,1 0 1,0 0-1,0 0 0,0 0 0,-1 0 0,1 0 1,0 0-1,0 0 0,-1 0 0,1 0 0,0 0 1,0 0-1,0 0 0,-1 0 0,-29-12 14,29 12-14,0 0 0,1-1 0,-1 1 0,0 0 0,1 0 1,-1-1-1,0 1 0,0 0 0,1 0 0,-1 0 0,0 0 0,0 0 0,1 0 0,-1 0 0,0 0 0,-1 1 0,1-1-1,-7 1 6,0 1-1,1 0 0,-1 0 1,0 1-1,1 0 1,-1 1-1,1-1 1,0 2-1,0-1 1,-10 9-1,-119 77 29,104-71-14,-130 63 15,130-70-9,14-6-16,1 0-5,0-1 0,0 0 0,-1-1 0,1-1 1,-37 2-1,48-5-132,1 0 3,0 0 0,0 0-1,0 0 1,0-1 0,0 0 0,0 0-1,1 0 1,-1 0 0,0-1 0,-4-2-1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51.250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 6456,'0'0'3841,"0"12"-3596,0 58 30,0 124 501,0-151-567,0-40-74,0 1 4,0 10-89,0-10 297,3-5-262,12-3-55,-12 3 31,2-1 4,5-3-35,0 0 0,1 1-1,0 1 1,0 0-1,0 0 1,0 1 0,0 0-1,16 0 1,-15 1-21,27 5 57,129 24 123,-162-26-184,0 0 0,-1 0 1,1 1-1,-1 0 0,0 0 0,0 0 1,0 1-1,0 0 0,0-1 0,-1 2 1,0-1-1,0 1 0,0-1 0,0 1 1,5 10-1,-6-10 2,-1 0 0,0 0-1,0 1 1,-1-1 0,1 0 0,-1 1 0,1 9 0,0 35 21,-2-41-17,-1-1 0,0 1 1,0-1-1,-1 0 1,0 0-1,-1 1 0,0-1 1,-7 14-1,8-19-7,0 0-1,-1 0 1,1 0-1,-1-1 1,0 1-1,1-1 1,-1 1-1,0-1 1,-1 0-1,1 0 1,0 0-1,0-1 1,-1 1-1,1-1 1,-6 2-1,-1 0 2,6-1-1,0-1-1,0 0 1,0 0-1,0-1 1,0 1 0,0-1-1,-1 0 1,-6 0 0,-162-8-1548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51.871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14 128 6008,'-2'2'24,"-7"9"9,7-8 38,6-3-5,13-3 167,-1 0-1,0-2 1,0 1-1,0-2 0,0 0 1,14-9-1,10-2-147,-10 7 171,1 1-1,0 1 0,43-5 1,34-16 465,-96 24-528,-6 3-94,1 0-1,0 0 0,0 0 0,-1 1 1,1 0-1,0 1 0,0-1 0,0 1 1,8 1-1,-1-1 115,-10 0-35,6 2 266,-12 4-254,-26 13-165,6-6 61,9-3-74,6-4 3,0-1 0,-1-1 0,1 0 1,-11 5-1,-94 40 80,111-48-87,-1 0 0,0 0 0,0-1 0,0 1 0,0-1 0,0 1 1,0-1-1,0 0 0,-3 0 0,-6 0 8,-1-1-1,1 0 1,0 0-1,0-2 1,0 1 0,-18-8-1,15 1 19,-49-50-1466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1.97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0 2160,'0'0'831,"6"6"-22,0 1-480,-4-4-237,1-1 1,-1 0-1,0 1 0,1-1 0,-1 0 1,1 0-1,0-1 0,0 1 1,-1-1-1,1 1 0,0-1 0,0 0 1,1 0-1,2 1 0,39 16 593,0 2 0,49 31 0,48 40-157,-111-70-480,3 3 153,137 110 80,-138-108-106,-9-6-143,270 209 1039,-207-160-605,-75-59-316,-2 0 0,0 1 0,0 0 0,0 0 0,-2 1 0,14 25 0,-19-32-81,-1 1-1,-1 0 1,1 0 0,-1-1 0,0 1 0,-1 0 0,1 0-1,-1 0 1,0 0 0,0 0 0,-1 0 0,0 0 0,-2 6 0,3-10-56,-6 21 89,0 0 0,-18 43 1,-65 152 335,79-190-418,2-8 39,-16 31 0,-3 3 6,-71 146 164,57-100-195,25-57 47,-77 197 36,73-190-42,-80 198 33,80-199-40,-70 190 33,74-196-26,15-40-68,-81 192 154,65-155-112,-30 64 133,45-99-142,1 3 2,1-6-19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3.482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1 130 6008,'0'0'328,"9"-9"-55,0-3-213,-2 5 163,-1 0 0,1 1 0,15-12 0,-9 7 151,1 2 0,0-1 0,1 2 0,0 0 0,28-11 0,-35 18-280,0-1 0,1 1 1,-1 0-1,0 1 0,1 0 0,-1 0 0,0 1 0,1 0 1,-1 0-1,16 6 0,-16-1 153,-2 2-185,-1 0 1,0 1 0,-1-1 0,0 1-1,0 0 1,-1 0 0,0 1-1,1 10 1,10 69 153,-13-87-219,1 15 80,-1-1-1,0 1 1,-1 1-1,-4 26 1,0-3 84,-4 151 270,11-134-287,-3 77 186,0-131-276,2 8-1590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3.836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75 6552,'14'-8'26,"0"1"1,1 0-1,0 1 0,19-6 1,73-9 169,-98 20-210,18-4 230,1 1 0,-1 2 0,1 1 0,-1 1 0,45 6 0,-27 3-1117,2 1-3832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4.911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5 6640,'0'0'626,"8"-1"133,27-2-2,1 2 0,42 4 0,-58-1-655,-11-1-6,0 0 0,0 1 1,0 0-1,0 1 0,11 4 1,128 53 484,-115-44-434,27 18 41,63 49 0,27 26 42,-119-87-75,142 85 62,-137-86-82,-36-21-135,193 124 320,28 18 149,-197-129-307,-15-8-104,0 0 1,0 0-1,0 1 0,-1 0 1,13 12-1,-18-14-2,-2-3-48,0 0 0,0 0 1,0 0-1,0 0 0,-1 0 0,1 1 0,0-1 1,0 0-1,-1 1 0,1-1 0,0 3 0,7 19 158,-8-22-159,0 0 1,1 1-1,-1-1 0,0 1 1,0-1-1,0 1 0,0-1 0,0 1 1,0-1-1,0 1 0,-1-1 0,1 0 1,0 1-1,-1-1 0,1 1 0,-2 0 1,0 6 8,-1 2-4,-12 29 62,-82 165 143,57-119-127,-28 54-29,-41 69-7,85-165-20,-106 165 11,104-168-18,-90 165 10,96-165-10,2 0-11,-58 121 25,18-51-1836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5.559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9 0 4936,'0'0'2408,"-2"13"-1840,-1 2-437,1 1 0,1-1 0,0 1 0,1-1 0,1 1 0,0-1 0,6 24 0,2 9 167,18 122 965,-22-115-996,-4-53-280,-1 0 1,1 0 0,-1 0 0,1 0 0,0 0 0,0-1-1,0 1 1,0 0 0,0 0 0,0-1 0,0 1-1,1-1 1,-1 1 0,0-1 0,1 1 0,-1-1 0,1 0-1,0 0 1,0 0 0,-1 0 0,1 0 0,2 1-1,2 1-776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6.04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80 4400,'8'-6'-11,"2"0"-1,-1 0 1,1 1 0,-1 0-1,1 0 1,1 1 0,14-3-1,-6 1-1,28-11 70,-32 13 19,0 2 1,19-2-1,16 2 3063,-47 17-2338,-2-12-732,-1 0 0,0 0-1,0 0 1,0 0-1,0 0 1,-1 0 0,1 0-1,-1 0 1,0 0-1,1 0 1,-1 0 0,-1-1-1,1 1 1,-2 3-1,-4 10 333,-43 118 617,45-121-974,3-8 6,0-1-1,0 1 1,0-1 0,-1 0-1,-5 8 1,-10 11 204,-1-1 1,-31 28 0,44-45-114,-2 4 30,5-4-15,-4 4-7,7-8-136,-1 0 1,1 0-1,-1 1 0,1-1 1,-1 0-1,1 0 0,0 0 1,0 1-1,-1-1 0,1 0 1,0 1-1,0-1 0,0 0 1,1 0-1,-1 1 0,0-1 1,0 0-1,1 0 0,-1 0 1,1 1-1,-1-1 0,1 0 1,-1 0-1,1 0 0,0 0 1,-1 0-1,1 0 0,0 0 1,0 0-1,0 0 0,0 0 1,1 1-1,31 22 80,-31-23-94,4 3 18,0-1 0,1 0 0,-1 0 0,1-1 0,-1 0 1,1 0-1,0 0 0,-1-1 0,1 0 0,7 0 0,-5 0-5,-5-1-4,1 1 0,-1-1 0,0 0 0,0 0 1,1 0-1,-1 0 0,0-1 0,1 1 0,3-2 0,8-2 4,-1 3-5,25-7 28,67-12 41,-98 17-74,-5 2 0,1 0-1,-1-1 0,-1 0 1,1 1-1,0-2 0,6-3 1,32-26-1622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62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 6008,'0'0'1216,"7"3"-670,0 2-451,-5-3-28,1 0 0,0 0 0,-1-1 0,1 1 0,0-1-1,0 0 1,0 0 0,0 0 0,0 0 0,4 0 0,15 7 200,1 0-1,-2 1 0,1 1 1,-1 0-1,23 17 1,-28-16-205,50 41 300,75 66 20,-111-91-188,126 113 66,-124-112-119,131 100 60,-129-107-66,174 96 200,-146-83 44,97 71 0,-139-90-178,-12-9-104,0 1-1,0-1 1,9 11 0,-15-14-75,0-1 0,0 1-1,0 0 1,0 0 0,-1 0-1,1 0 1,-1 0 0,0 0-1,0 0 1,0 0 0,0 0-1,-1 1 1,1-1 0,-1 6 0,0 4 52,-2-1 0,1 1 0,-2 0 0,0-1 0,-8 23 0,-26 51 42,25-61-100,-61 111 165,56-107-164,-1 2 58,-91 129 33,85-125-40,-108 160 29,105-152-43,-103 202 18,108-195-31,-86 212 55,41-95-32,49-126-45,-1-6-15,16-31-268,1 1 0,-1-1 0,1 1 0,0 0 0,1 0 0,-3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192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0 3416,'0'0'3849,"3"11"-3514,27 191 519,-27-178-814,-2-11 25,0-1-1,0 0 0,-3 21 1,-3 113 216,5-51 59,-1-72-313,1-16 1,0 0 0,0 0 0,0 1 0,1-1 0,2 8 0,-2-10-90,1 6-167,0-1 1,1 1-1,4 10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6.8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85 5560,'17'23'25,"-13"-18"103,3-1 4,21 10-44,-27-14-60,0 1 0,1 0 0,-1 0 0,0-1 0,1 1 0,-1-1 0,1 1 0,-1-1 0,1 0 0,-1 0 0,1 1 0,-1-1 0,1 0 0,-1 0 0,1 0 0,-1-1 0,1 1 0,-1 0 0,1-1 1,-1 1-1,1-1 0,1 0 0,0 0 7,0 0 1,1 0 0,-1 0 0,0 0-1,1 1 1,-1-1 0,6 1 0,153 12 269,-116-9-57,160-3 108,-173-3-89,126-21 94,-126 18-154,231-78-615,-202 60-4992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85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87 0 5208,'0'0'32,"10"1"1497,-14 2-1402,0 0 0,0 0 0,0 0 0,1 1 0,0-1 0,-1 1 0,1 0 0,1 0 0,-1 0 0,0 0-1,1 0 1,0 1 0,-2 5 0,-4 11 278,-7 30 0,13-45-353,-6 26 366,2 2 0,0-1 0,-1 67 0,7-88-329,1-1 0,0 1 0,1-1-1,0 0 1,1 1 0,4 10 0,-4-12-41,0-2-1,-1-2-1,1 1 1,0 0-1,1 0 0,0-1 1,0 0-1,0 0 1,1 0-1,0 0 1,6 5-1,-5-5-10,4 4 53,0-1-1,0 0 1,18 11 0,-13-8-49,-10-9-12,0 0 0,0 0 0,0 0 0,1-1 0,-1 0 1,1 0-1,-1 0 0,1 0 0,-1-1 0,10 1 0,-7-1-11,-2 0-4,-1 0 0,1-1-1,-1 1 1,1-1-1,-1 0 1,1-1 0,0 0-1,-1 0 1,9-2-1,-7 1-2,-3 0-1,0 1 0,0-1 0,0 0 0,0-1 0,-1 1 0,1 0 0,-1-1 0,1 0 0,-1 0 0,0 0-1,0 0 1,0-1 0,3-6 0,-2 5 0,8-10 52,-10 12-55,1 0 0,-1 0 0,1 0 0,-1 1 0,1-1-1,4-2 1,-5 3 28,1-2-1,25-36-5,-18 17-24,-7 16-2,-2 4-1,0 0-1,-1 1 1,1-1-1,0 0 0,-1 0 1,0 1-1,0-1 0,0 0 1,0 0-1,-1-5 1,2 2-1,-2-25 0,0 24 0,-4-18 0,1 13 0,3 5-1,1 5 1,0 0-1,0 0 1,-1 1 0,1-1-1,0 0 1,-1 1-1,1-1 1,-1 0 0,0 1-1,0-1 1,0 1 0,1-1-1,-2 1 1,1-1 0,0 1-1,0 0 1,0 0 0,0-1-1,-1 1 1,1 0 0,-1 0-1,1 0 1,-1 0 0,-1 0-1,-2-1 0,-1 1-1,1-1 0,0 1 0,-1 1 1,1-1-1,-1 1 0,1 0 0,-9 1 1,5 0 0,4-1 1,-13 2-6,-1 14 0,-13 13 4,23-23 2,6-3 0,-1 0 0,0 0 0,1 0 0,0 0 0,0 1 0,0 0 0,0-1 0,-1 5 0,0-3-1,2 0 0,-1-1 1,1 1-1,-1 0 0,-2 11 1,-9 17-7,13-31-6,-5 10-1601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34.89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33 0 6008,'-5'3'433,"-16"6"92,15-7 350,6-1-808,0 0 0,0-1 1,0 1-1,0 0 0,0 0 0,-1-1 0,1 1 0,0 0 0,1-1 1,-1 1-1,0 0 0,0 0 0,0-1 0,0 1 0,0 0 0,1-1 1,-1 1-1,0 0 0,1-1 0,-1 1 0,1 0 0,-1-1 0,0 1 1,1 0-1,80 68 1126,40 45-662,-92-84-310,130 141 80,-126-130-146,137 210 65,-132-196-73,192 218 63,-179-222-35,217 180 70,-213-187-90,216 165 68,-219-169-63,182 137 60,-194-146-79,8 8-43,103 84 100,-138-111-155,3 1-11,0 1-1,-2 0 1,1 1-1,-2 1 0,18 26 1,-3 6 134,25 55 0,-50-97-99,4 5 11,-3-6-3,7 6-2,-9-6-18,-3 2-2,0-2-40,-1 0 1,1 0-1,-1 0 0,1-1 0,-1 1 0,-4 5 1,-8 19 31,-13 46 32,-16 39 0,36-96-73,3-9 1,1-1 0,-2 0 0,1 0 1,-10 12-1,-61 89 23,20-37 15,32-44-27,-33 58 1,-52 124 9,85-159-12,-94 223 3,94-216-9,-83 259 8,86-250-9,-24 99-1,-9 30-3,-4-3 2,-7-2-2,-3-14 2,0-18-3,0-15-2,2-13 0,53-107-1,-90 200-6,95-208 2,-9 27-9,-27 48 1,23-52 6,-2 4-74,-27 42 1,47-82 55,0-1 1,0 1 0,-1-1 0,0 1 0,1-1 0,-1 0 0,0 0 0,0 0-1,0 0 1,-6 2 0,3-1-10,6-3 27,0 0 1,0 1 0,-1-1 0,1 0 0,0 0-1,0 0 1,-1 0 0,1 0 0,0 0-1,-1 1 1,1-1 0,0 0 0,0 0 0,-1 0-1,1 0 1,0 0 0,0 0 0,-1 0 0,1 0-1,0 0 1,-1-1 0,1 1 0,0 0 0,0 0-1,-1 0 1,1 0 0,0 0 0,-1-1 0,-4-1-214,0-2 0,0 1 1,0 0-1,0-1 1,0 0-1,1 0 1,0-1-1,-7-7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36.52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39 101 2872,'0'0'625,"1"-6"95,-1 2-521,0 1-116,0 0 1,0-1-1,1 1 0,-1 0 1,1 0-1,0 0 1,0 0-1,0 0 0,0 0 1,0 0-1,1 0 0,-1 0 1,1 1-1,0-1 0,0 0 1,3-2-1,24-26 814,-28 30-858,0 0 0,0 1-1,0-1 1,0 1 0,0-1 0,0 1-1,0-1 1,1 1 0,-1-1-1,0 1 1,0 0 0,0 0-1,1 0 1,-1 0 0,0 0-1,0 0 1,0 0 0,1 0-1,-1 0 1,2 1 0,1 0 55,4-1-23,-4 0-21,0 1-1,0 0 0,-1-1 1,1 1-1,0 1 1,-1-1-1,6 3 1,2 0 56,-2 1 1,1 1 0,10 6-1,-16-9-62,1 0 0,-1 0 0,0 1 0,0-1 0,-1 1 0,1 0 0,-1 0 0,0 0 0,0 1 0,2 4 0,3 22 46,-8-18 111,-12 20-31,0-1 0,-3-1 0,-24 42 0,29-55-175,-9 18 222,10-19-114,-1 0-1,-16 21 1,11-20 258,-32 29-1,16-18 267,29-27-439,-14 14 388,18-13-432,1 0-124,1 1-1,-1-1 1,0-1-1,1 1 1,0-1 0,0 1-1,-1-1 1,1 0-1,1 0 1,-1-1 0,0 1-1,0-1 1,1 0 0,-1 0-1,0-1 1,1 1-1,4-1 1,10 1 11,-1-2 0,29-3 0,-40 3-28,21-3 7,0-1 0,47-16 0,-32 6-1586,3 0-6304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37.400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221 28 4760,'-8'-15'28,"6"12"113,0 2 5,0 0-53,0 0 0,1 0 0,-1 0 0,0 0 0,0 0 0,0 1 0,0-1 0,0 1 0,0-1 0,0 1 0,0 0 0,0 0 1,0 0-1,0 0 0,-3 1 0,0 0-29,0 0 0,0 0 0,-1 1 0,2 0 0,-1 0 0,0 0 0,0 0 0,0 1 0,1 0 0,0 0 0,-1 0 0,1 1 0,-6 7 1,-1-2-5,-2 5 191,-1 0 0,2 0 0,0 1 0,1 0 0,-10 19 0,18-29-173,2-2-47,0-1-1,0 1 1,0-1-1,1 1 1,-1-1 0,1 1-1,-1 0 1,1-1-1,0 1 1,0-1 0,0 1-1,1 0 1,-1-1-1,1 1 1,0 2 0,1 6 126,-1-2-94,1 0-1,0-1 1,1 1 0,0-1 0,0 0 0,6 11 0,-5-10-45,-3-7-8,0 0 0,0 0 0,0 0 0,1 0-1,-1 0 1,0 0 0,1 0 0,-1 0-1,1-1 1,0 1 0,1 1 0,16 11 43,0-1 0,1-2 1,0 0-1,1 0 0,27 8 1,-46-18-56,26 9 82,-17-6-42,0 0 0,0 1 0,14 9 0,-21-11-23,-1-1 1,1 1 0,-1 0 0,0 1 0,0-1 0,0 0 0,0 1 0,0 0 0,-1 0 0,0 0 0,0 0 0,2 5 0,-2-3-4,0 0 0,-1-1 0,1 1 1,-2 0-1,1 0 0,-1 0 0,1 0 0,-2 10 0,-10 45 52,7-44-54,3-13-7,0-1 0,-1 0 1,1 0-1,0 1 1,-1-1-1,0 0 0,0 0 1,0-1-1,0 1 1,0 0-1,-1-1 0,1 1 1,-1-1-1,-5 4 1,4-3-2,-1 1 1,0 1 0,-1-1 0,0-1 1,0 1-1,0-1 0,-8 3 0,3-1-1,9-4-1,0 0 0,0 0 0,1-1 0,-1 1 0,0 0 0,0-1 0,0 1 0,0-1 0,0 1 0,0-1 0,-3 0 0,-4 0 0,-50 7 7,33-5-6,19-6-2,5 0 0,-14-13 0,4-7 0,5-1 0,5 18 0,2-1 0,6-31 0,-4 19-3,2 0 0,1 0 1,0 0-1,1 1 0,14-29 1,10-10-6,-14 37 8,-10 17 0,0 0 0,14-25 0,11-22 0,-14 23 0,4-2 0,-8 14 1,-7 10-4,0-1-1,-1-1 1,0 1 0,0-1-1,5-13 1,-9 19-10,-1 0-1,4-49-1404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1.071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40 7624,'0'0'1745,"8"-3"-1360,5-3-241,0 0 0,0 2-1,1-1 1,-1 1-1,1 1 1,19-2 0,-15 4-52,-5-1 4,0 1 0,0 1 0,-1 0 0,24 4 0,-35-4-74,1 1 0,-1-1 0,0 1 0,1 0 0,-1 0 0,0-1 0,1 1 0,-1 0 0,0 0 0,0 0 0,0 1 0,0-1 0,0 0 0,0 0 0,0 1 0,0-1 0,0 0 0,-1 1 0,1-1-1,0 1 1,-1-1 0,1 1 0,-1-1 0,0 1 0,0-1 0,1 1 0,-1-1 0,0 3 0,0 2 29,0 0 0,-1 0-1,0 0 1,-1 9 0,1-13-53,-1 5 67,-1 0 1,0 0-1,0-1 0,0 0 1,-1 1-1,0-1 0,0 0 1,0-1-1,-8 8 1,-2 4 87,-4 7 137,-29 28 0,39-44-133,6-6-42,-9 8 333,28-7-436,0 0 1,1 1 0,18 7-1,-21-5-5,-1 0-1,0 1 1,-1 1-1,17 11 1,-10-5 4,18 15-3,-27-13-6,-6-8-1,-2-4 0,-1 1 0,0-1 1,1 0-1,-2 1 0,1-1 1,-1 1-1,1-1 0,-1 1 1,0 0-1,-1 0 0,1 9 1,-1-9-1,0-1 3,0 0 0,0 0 0,0 0 1,-1 1-1,1-1 0,-1 0 0,0 0 0,-1 0 0,1 0 0,-1-1 0,1 1 0,-1 0 0,0 0 0,0-1 0,-1 1 0,1-1 0,-1 0 1,0 0-1,0 0 0,0 0 0,-6 4 0,-3 1 4,-1-1 0,1 0 0,-1-1 0,-23 8 0,7-3-2,23-8-2,-1-1-1,0 0 0,1 0 0,-1 0 1,0-1-1,0 1 0,1-2 1,-9 1-1,-9 1 6,-43 5 7,50-5-1763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99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246 87 4760,'0'0'3125,"-2"-2"-2705,-5-8-43,-8-15 147,12 19-395,1 1 1,-2 0 0,1 0 0,0 0-1,-9-8 1,11 11-105,-1 1-1,1 0 0,-1 0 0,0 0 1,1 0-1,-1 1 0,0-1 1,1 0-1,-1 1 0,0-1 1,0 1-1,0 0 0,1-1 1,-1 1-1,0 0 0,0 0 0,0 0 1,0 0-1,0 1 0,1-1 1,-1 0-1,0 1 0,-3 1 1,-1 0 11,0 1 1,1 0 0,-1 0-1,1 0 1,0 1 0,-1 0-1,1 0 1,1 0 0,-1 0-1,1 1 1,-6 7 0,0 2 6,1 1 1,-10 20-1,17-32-44,-1 2 20,0 0 1,1 0-1,0 0 1,0 0-1,0 1 1,1-1-1,-2 8 1,-1 5 4,-1-1-9,2-11 5,1 0 0,1 0 0,-1 1 0,0 11 0,2-16-17,-3 19 98,1 0 0,2 40 0,0-59-46,0-2-53,1 0 0,-1 1 0,0-1 1,0 0-1,1 0 0,-1 0 0,0 0 0,0 0 0,1 0 1,-1 0-1,0 0 0,0 1 0,1-1 0,-1 0 0,0 0 1,0 0-1,1 0 0,-1 1 0,0-1 0,0 0 0,0 0 0,0 1 1,1-1-1,-1 0 0,0 0 0,0 1 0,0-1 0,0 0 1,0 0-1,0 1 0,0 0 0,0-1 2,1 1-1,-1-1 1,0 1 0,0-1 0,0 1-1,1-1 1,-1 1 0,0-1-1,1 1 1,-1-1 0,0 1-1,1-1 1,-1 0 0,0 1 0,1-1-1,-1 1 1,1-1 0,-1 0-1,1 0 1,-1 1 0,1-1-1,-1 0 1,1 0 0,-1 1 0,2-1-1,-1 0-1,1 1 0,-1-1 0,0 0 0,1 0 0,-1 0 0,1 0 0,-1 0-1,1-1 1,-1 1 0,0 0 0,1 0 0,-1-1 0,1 1 0,-1-1 0,0 0 0,1 1-1,-1-1 1,0 0 0,0 0 0,0 1 0,0-1 0,1 0 0,0-2 0,27-21 3,1-7 0,-4 0-3,-5-4-2,-2-2 0,53-98-18,-70 133 12,0 0-9,5-6 12,-5 6-3,11 4-2,-9 2 7,-1-1 0,1 1-1,-1 0 1,0 0 0,0 0 0,3 6 0,-2-4 1,20 37 0,-13-18-2,-1 1 0,-1 0 1,-2 0-1,9 54 1,-14-63 0,1 35-5,-4-6 5,-5 7 1,-4-7 0,-4-10 0,-5-3 0,-9 2 0,-2-2 0,4-14 0,3-6 0,-3-3 0,-5-5 0,-3-5 0,32-1-83,-1 1 0,0-1-1,0 1 1,1-1 0,-1 0 0,1 0 0,-1 0 0,1-1 0,-1 1 0,1-1 0,-1 1 0,1-1 0,0 0 0,0 0 0,0 0 0,-3-4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2.900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14117 0 4848,'35'56'19,"-26"-38"74,2 10 48,-10-25-114,0 0 1,1 0-1,-1-1 0,1 1 1,-1 0-1,1 0 0,0-1 0,0 1 1,0-1-1,0 1 0,0-1 1,0 0-1,1 0 0,-1 0 0,1 0 1,0-1-1,-1 1 0,1-1 1,0 1-1,4 1 0,23 12 387,126 61 75,-115-59-202,197 81 89,-179-77-215,116 29 4,24-6-107,-114-28 63,365 60 51,-359-61-64,328 51 59,-343-54-6,297 54 75,-294-51-49,322 65 73,-323-63-79,289 60 80,-299-64-66,-2 0-75,209 48 216,-37 9-81,-188-55-95,-7-2-74,193 60 172,-56-10-84,-177-62-161,0 0 0,0 0 0,0 0-1,0 1 1,0-1 0,-1 1 0,1-1-1,3 4 1,130 102 356,-128-100-337,1 0 0,0-1-1,0-1 1,1 0 0,11 5-1,-19-9-26,3 1 62,0 2-1,17 13-42,-16-13 91,-3 1-64,0-1-43,-1 0 1,0 1-1,0-1 1,0 0-1,-1 1 1,1 0-1,-1-1 1,0 1-1,0 0 1,-1 0-1,0 0 1,0-1-1,0 1 1,0 0-1,-2 9 1,0-5-2,2-7-4,0 1 1,-1-1 0,0 1-1,0-1 1,0 1-1,0-1 1,0 0 0,0 1-1,0-1 1,-1 0-1,1 0 1,-1 0-1,-3 3 1,-1 3 6,-1 0 1,1-1-1,-2 0 1,1 0-1,-1 0 0,0-1 1,-1 0-1,1-1 1,-16 7-1,-76 40 55,81-39-10,-126 138 140,86-83-118,-94 99 96,89-110-107,-47 58-5,38-27-8,9-14-31,-39 41-4,76-87-4,-126 129 4,122-122-3,-125 166 12,125-158-6,-118 172 14,120-172-15,-123 159 6,121-165-12,-128 133 4,125-138-4,-146 114 3,144-118-9,-130 97 8,135-98-9,-41 54-1,-16 32-3,1 5 2,1-5-2,7 8 2,0 14-2,40-76 0,-2-3-1,-68 71 1,67-84 4,-183 172 2,180-174-2,45-41-7,-112 88 6,-4-16-3,69-47 4,-174 107 2,179-102-1,-159 126 8,165-123-8,-48 50 4,-22 15-8,0 10 1,-1 10-2,-1 10 2,0 9-3,-9 0-2,-25-6 0,-14-12 0,-1-7 0,3-8 0,7-10 0,106-66 0,-51 44 0,-22 48 1,6-3 4,5-16-2,-10-1 2,-13 8-3,-8 15-2,-8 13 1,-12 0 4,-11-6-2,-146 90 5,257-185 0,-185 132 9,196-133-3,-63 46-1,-16 7-9,-2 4 1,-14 19-3,-10 4-2,-12-6 0,-7 6 0,-7 14 0,82-56 0,-116 89-2,158-123-3,-65 55 4,-13 12 1,-1-6 0,-5-7 0,-9-6 0,1 4 0,-4-3 0,-3-7 1,-143 69 7,237-119-1,-218 141 2,222-135-2,-65 59-1,-18 33-3,8-1 2,9-12-2,-2-12 2,-6-9-3,-2 0-2,5 7 1,-1-2 4,-15-15-3,-2-9-2,7-10 0,8 1 0,10 0 0,8 2 0,2 16 0,7 8 0,-1 2 1,-94 72 7,153-138 0,-185 118 9,177-113-3,-190 155 7,189-150 6,-196 129 11,199-139-4,-169 125 39,56-17-30,126-107-23,18-15-13,-18 15 4,-1-2 1,-54 35-1,46-36 5,-65 54 0,42-32-4,-32 6-8,31-24 0,-75 41 7,70-28-5,-10 9-3,0-7 2,6-9-3,4 2-2,4 7 0,-55 29-2,99-60-3,-16 19 4,-54 59-1,65-60-3,-39 40 4,-8-3 1,9-9 0,10-2 0,2-4 0,-2-7 0,-12 2 0,-16 11 0,0 6 0,8 1 0,-9 0 0,-23 3 0,-7-6 0,3-18 0,4-11 0,3 5 0,7 5 0,22-1 0,10-10 0,6-8 0,13-4 0,12 2 0,2 2 0,-2 2 0,11-12-3,-34 15 0,2-1 1,47-25 1,2 0 0,0 0-1,0 0 0,-12 13 1,-87 99-8,97-106 8,6-7 0,0 0 0,0 0 0,-1-1 0,1 0 1,-1 1-1,-6 3 0,-18 13 0,-6 2 1,-9 5 0,-8 12 0,-2-1 0,4 5 0,-5 8 0,-9 12 1,-36 40 14,78-85-6,-1-1 1,-37 22 0,48-31-8,6-4 0,0-1 1,-1 0-1,0 0 0,0 0 1,0 0-1,-6 1 1,1 1 5,-14 9 0,13-6-2,-10 9-3,11-9 2,-8 9-2,10-10 2,-13 6-3,-4 0-2,5 0 0,-5-1 0,0 1 0,-2-1 0,2 0 0,24-11 0,0 0 0,0-1 0,0 1 0,0-1 0,0 1 0,0-1 0,0 0 0,-1 1 0,1-1 0,0 0 0,-3-1 0,2 0-148,1 0 1,-1 0 0,1 0 0,-1-1 0,1 1 0,-1-1-1,-2-2 1,2 2-370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1.9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 24 5560,'0'0'3440,"4"-4"-3067,14-11-248,-14 11 642,-3 6-588,2 8-73,0 0 0,0 1 1,-1-1-1,-1 0 1,0 1-1,0-1 0,-1 1 1,-2 16-1,0-5 143,1 0 0,1 0 0,1 0 0,6 34 627,-3-79-793,-4-1-63,-1 16-45,0 0 0,0-1 0,-1 1 1,0 1-1,0-1 0,-1 0 0,0 1 1,-6-12-1,0 1-1372,-14-37-6543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3.4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88 1 6816,'0'0'3272,"-5"6"-3066,-3 4-124,0 1 0,1 0-1,1 0 1,-7 14-1,7-12-52,4-8 2,-1 0-1,1 1 1,1-1-1,-1 1 1,1-1-1,-1 7 1,-1 6 14,-3 12 106,1 0-1,1 0 1,0 39 0,6-62-101,0 1-1,0-1 1,0 1 0,1-1-1,0 0 1,0 0 0,0 0-1,1-1 1,0 1 0,1-1 0,0 0-1,0 0 1,0 0 0,7 5-1,-9-8-27,0-1-1,-1-1 1,1 1-1,0 0 1,0-1-1,0 1 1,0-1-1,0 0 1,0 0-1,0 0 1,0-1-1,1 1 1,-1-1-1,0 1 1,0-1-1,1 0 1,-1 0-1,0-1 1,1 1-1,-1-1 1,0 1-1,0-1 1,0 0-1,6-3 1,-7 3-10,1-1 1,0 0-1,0 0 1,-1 0-1,1 0 0,-1 0 1,0-1-1,0 1 1,0-1-1,3-4 1,-1 2-4,-2 3 1,1-1-1,-1 0 0,0 0 0,0 0 1,0-1-1,0 1 0,-1 0 0,3-7 1,4-37 12,-5 25-5,-1 15-14,3-34 1,-6 26-24,0 0 1,-1 0 0,0 1 0,-1-1 0,-1 0 0,0 1-1,-13-27 1,9 19 2,7 20 10,1 0 1,-1 1-1,0-1 0,0 0 1,0 0-1,0 1 1,0-1-1,0 1 0,0-1 1,-1 1-1,1-1 1,0 1-1,-1 0 0,1 0 1,-1 0-1,0-1 0,1 2 1,-1-1-1,0 0 1,-2-1-1,0 1-8,0 1 0,0-1 0,0 1 0,0 0 0,-1 0-1,-6 1 1,6-1 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4.5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2696,'0'0'5712,"2"8"-5519,7 42 14,3 133 166,-13-160-358,0-14 16,1 0 0,1 0 1,1 16-1,16 121 470,-17-143 37,0-6-378,2-26 99,-1-1 0,-2-57 0,-1 54-239,2-15 167,0 33-152,-1 0-1,-3-19 1,-1 4 11,-5-14-36,5 27 179,2 10-508,0 0-1,0 0 1,1 0 0,-1-14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7.2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199 0 4312,'0'0'499,"-4"5"-93,-15 13 35,-5 5 308,17-17-623,1 1 0,-1 0 1,-8 12-1,-9 12 267,1 2 0,-29 54-1,37-41-265,13-28 161,10 84 113,-1-78-146,54 105 96,-44-105-151,-11-17-147,5 7-1,1-1 0,0-1 0,1 0 0,1 0 0,0-1 0,22 13 0,97 55 148,-32-25-20,-33-22-149,-45-20 30,-15-7-40,4 3-5,-1-1-1,0 2 0,0-1 1,-1 1-1,0 1 0,-1 0 1,11 15-1,-6-5 30,16 30-1,-25-42-30,-1 0-1,0 1 0,-1-1 1,0 1-1,0-1 0,-1 1 1,0 0-1,1 10 0,-3-16-6,-1-1-1,0 1 0,1-1 0,-1 1 0,0-1 0,0 0 1,-1 0-1,1 1 0,0-1 0,-1 0 0,1 0 0,-1 0 1,0 0-1,1-1 0,-1 1 0,0 0 0,0-1 0,-3 3 1,2-2 1,-5 4 8,-1 0-1,0 0 1,0-1 0,0 0 0,-12 4 0,6-1-5,0-1 17,0 1-1,0-2 1,-22 7 0,-30 11 43,-133 47 110,182-66-174,12-4-5,0 1-1,0-1 1,0 0 0,0 0-1,0-1 1,-9 0 0,-11 0-1364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5.4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59 0 5472,'0'0'3009,"-4"6"-2857,-11 17-99,9-8 61,-15 91 43,16-71-42,0 45 0,4-49-88,0-19 8,1 0 0,0 1 0,0-1 0,2 0 0,-1 0-1,2 1 1,4 16 0,-6-25-24,1 2 30,0 0 0,-1 0 0,2 0 0,-1-1-1,1 1 1,0 0 0,0-1 0,5 6 0,-6-8-24,-1-2 7,1 0 0,-1 0 0,1 0 0,0 0 0,-1 0 0,1 0 0,0 0 0,0 0 0,0-1-1,0 1 1,-1-1 0,1 1 0,0-1 0,0 0 0,0 0 0,0 0 0,0 0 0,0 0 0,0 0 0,0-1 0,0 1 0,4-2 0,32-7 188,-37 8-200,0 1 0,0-1 1,0 1-1,0-1 0,0 0 1,-1 1-1,1-1 1,0 0-1,0 1 0,0-1 1,-1 0-1,1 0 0,0 0 1,-1 0-1,1 0 0,-1 0 1,1 0-1,-1 0 0,1-1 1,1-4 20,4-2-11,8-27 104,-8 10-66,-1-1 1,-1 0-1,-2 0 1,-1-36-1,-3-8 31,2 41-53,1 2 9,-1 0-1,-6-42 0,4 63-32,-7-3-1,8 9-7,0 0 1,0-1-1,0 1 0,0 0 0,0 0 1,0 0-1,0 0 0,0 0 1,0 0-1,0 0 0,0 1 1,0-1-1,0 0 0,0 1 0,0-1 1,0 0-1,0 1 0,0-1 1,0 1-1,0-1 0,-1 2 0,0-1-132,1 0-1,0 0 0,0 0 0,-1-1 0,1 1 0,-1 0 0,1-1 0,0 0 1,-1 1-1,1-1 0,-3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6.4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38 4040,'0'0'3112,"6"11"-2906,17 36-124,-22-45-62,0 0 0,0 0 0,0 0 0,0 0 0,0 0 1,-1 0-1,1 0 0,-1 0 0,1 3 0,11 254 941,-12-250-888,0 0-1,-1 0 1,0 0 0,-4 15-1,5-23 259,-1-1-325,1 0 1,-1 0 0,1 0 0,-1 0-1,1-1 1,-1 1 0,1 0-1,-1 0 1,1-1 0,-1 1-1,1 0 1,-1-1 0,1 1 0,0 0-1,-1-1 1,1 1 0,0-1-1,-1 1 1,1 0 0,0-1-1,0 1 1,-1-1 0,1 1 0,0-1-1,0 1 1,0-1 0,0 1-1,-1-2 1,-1-16 78,2 17-86,-1-67 133,-1-20-22,-1 43-53,1-1 0,7-58 1,-2 89-6,-3 14 49,-1-41-1378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17.3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88 49 5920,'0'0'1097,"0"-4"-712,0-33 938,0 34-975,-10-1 339,8 5-644,-1 1-1,1 0 1,0 0 0,0 0 0,0 0 0,0 0 0,0 1-1,0-1 1,1 0 0,-1 1 0,-1 3 0,-12 30 183,12-28-252,-3 8 99,1 1-1,0 0 1,-3 34-1,5-32-44,0-4 35,1 0 0,1 1 0,0 20 0,1-19-34,0-9 2,1 0 1,0 0-1,1 0 0,-1-1 1,6 15-1,-3-8-14,-2-7 4,-1 0 0,1 0 0,0 0 0,1 1 0,0-2 0,0 1 0,0 0 0,1-1 0,0 1 0,0-1 0,1 0 0,-1-1 0,1 1 0,10 8 0,-13-14-15,-1 1-1,1-1 1,-1 1-1,1-1 1,-1 0 0,1 0-1,0 1 1,-1-1 0,1 0-1,-1-1 1,1 1 0,-1 0-1,1 0 1,-1-1-1,1 1 1,-1-1 0,1 1-1,-1-1 1,1 1 0,-1-1-1,0 0 1,1 0-1,-1 0 1,0 0 0,0 0-1,3-2 1,3-4 6,0-1 0,0 0 0,0 0 0,-1 0 1,0-1-1,0 0 0,-1 0 0,-1 0 0,1-1 0,-2 0 0,5-14 0,-7 20-9,0 1 1,0-1-1,0 0 0,-1 0 0,1 1 0,-1-1 1,0 0-1,-1-6 0,0-1 2,-4-36 0,-3-2 0,-5 1-3,11 40-9,0 0 0,-1 1 1,0-1-1,0 1 0,-1 0 1,0-1-1,0 2 0,-1-1 1,0 0-1,0 1 0,0 0 1,-10-8-1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1.9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52 7896,'0'0'658,"0"-5"-203,-1-30 427,2 23 127,3 33-620,1 16-294,0-11-26,-2 1 0,-1 0 0,-1 0 0,-3 37 0,-3-10 148,3 90-1,3-102 84,-2-18 263,6-40-380,1-25-79,11-139 173,-11 124-128,0 15-103,3-32-1642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2.7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131 24 5384,'0'0'1733,"-5"2"-1154,-1 2-489,0 0 1,0 0-1,0 0 1,0 1-1,1 0 1,0 0-1,0 0 1,0 1-1,1 0 1,0 0-1,0 0 1,0 0-1,1 1 1,0-1-1,-3 10 1,-4 12 50,1 1 1,-6 35-1,13-52-100,-2 11 50,0-1 0,2 1 1,1 37-1,1-43-61,0-10 5,0 0 1,0 0 0,0 0-1,1 0 1,0 0 0,3 12 0,1-2 0,-2-2-12,-3-11-10,1 0 0,0 0 1,0 0-1,0 0 0,1 0 0,-1 0 0,1-1 0,0 1 1,3 4-1,4 5 63,19 24 0,-28-37-73,1 1 0,-1-1 1,0 0-1,1 0 0,-1 1 0,0-1 0,1 0 0,-1 1 0,0-1 0,1 0 0,-1 0 0,1 0 0,-1 1 0,0-1 0,1 0 0,-1 0 0,1 0 0,-1 0 0,1 0 0,-1 0 1,1 0-1,-1 0 0,8 0 17,-1 0 0,0 0 0,1-1 1,-1 0-1,0-1 0,0 0 1,0 0-1,0 0 0,0-1 0,7-4 1,3-1 17,-1-2 0,21-15 1,-30 20-22,-1-1 1,0 0-1,0 0 1,-1-1-1,1 1 1,-1-1 0,-1 0-1,0-1 1,7-13-1,-7 12-2,5-7 19,-2 1 0,0-1 1,0 0-1,-2-1 0,0 1 0,5-33 1,-7 26-20,0-1 1,-2 1 0,0-1 0,-4-35 0,-7 23-12,4 22 3,-16-14 4,17 24-12,1 0 1,-1 1-1,0-1 1,0 1-1,-5-3 1,-4-1-8,-1 1 1,1 1-1,-1 0 1,0 1-1,-1 0 1,1 1-1,-17-1 1,29 5-190,0-1 0,-1 0 1,1 1-1,-1 0 1,1 0-1,-6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9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51 2784,'0'0'880,"0"-5"-413,4-27 3115,0 45-3503,0 1-1,-1-1 1,0 1 0,-1-1-1,-1 1 1,0 19 0,5 39 107,5 135 460,-11-199-606,0 3 47,0 0 0,0 0-1,1-1 1,3 12 0,-4-20 125,3-2-97,-3 0-110,1-1 1,0 1-1,-1 0 0,1 0 1,0-1-1,-1 1 1,1 0-1,0-1 0,-1 1 1,1-1-1,-1 1 0,1-1 1,-1 1-1,1-1 0,-1 1 1,1-1-1,-1 0 1,0 1-1,1-1 0,-1 0 1,0 1-1,1-2 0,5-23 105,-5-25 0,-1 44-117,-9-139 334,5 97-177,1-55 0,3 87-232,7-60-1034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4.7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143 8 2424,'0'0'3800,"-6"0"-3267,-17 4-361,15 0 156,6-2-264,-4 4 39,0 1-1,1 1 1,-1-1 0,2 1-1,-9 16 1,-29 73 222,39-90-282,1-1 0,0 0 0,0 1 0,0-1 0,1 1-1,0-1 1,0 8 0,0 6 8,-3-1-18,3-12-2,0 0 0,0-1-1,1 1 1,0 0 0,0-1 0,3 14 0,8 42 246,-9-55-231,0 0 1,0-1 0,1 1 0,0-1-1,0 0 1,0 0 0,1 0 0,5 7-1,-8-12-27,0-1 0,0 1-1,0 0 1,0 0 0,0-1-1,1 1 1,-1-1 0,0 1-1,0-1 1,1 1 0,-1-1-1,0 0 1,1 0 0,-1 0-1,0 0 1,0 1 0,1-2-1,-1 1 1,2 0-1,20-6 5,-22 6 1,9-3 33,0-1 0,0 0-1,0 0 1,0-1-1,14-9 1,-18 10-31,2-2 5,0 1 0,0-1 0,-1 0 1,0-1-1,-1 0 0,1 0 0,-1 0 0,-1-1 1,6-8-1,-6 9-10,0-2 14,0 1 1,0-1-1,-1 0 0,0 0 0,0 0 1,-1 0-1,3-17 0,-4 18-17,0-3 11,-1 0 0,-1 0 0,1-1 0,-2 1 0,0 0 0,0 0-1,-1 0 1,0 0 0,-1 0 0,0 0 0,-1 0 0,-9-18 0,11 24-24,1 1 0,-1 0 1,0 0-1,-1 0 0,1 0 0,-1 1 0,1-1 0,-5-3 1,-3-4 0,-18-21-1352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7.5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15 5024,'0'0'5624,"0"6"-5404,0 31 56,12 104 270,-4-34 481,-7-109-943,0 1-79,0-1-1,0 0 1,0 1 0,0-1-1,-1 0 1,1 0 0,0 0-1,-1 1 1,1-1-1,-1 0 1,0 0 0,0 0-1,0 0 1,0 0 0,0 0-1,0 0 1,0 0 0,-1-3-1,-1-17 51,-4-32-6,-4-69 87,10 92-87,0 28-35,0 1-1,0-7-9,0 5 1,0-6-3,0 2-1574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3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97 5 3864,'0'0'2249,"-2"-1"-1957,-8-2-176,7 2 172,1 4 4,-4 3-132,0 0 1,0 1-1,1 0 0,-8 15 1,6-10-110,2-4 30,1 0 0,0 1 0,0 0 0,1 0 0,1 0 0,-1 0 0,1 1 0,0 10 0,-1-7-15,2-6 10,0-1 1,0 0-1,0 1 0,0 0 0,1-1 1,1 13-1,1 2 3,-2 0-29,-1-13 6,1 1-1,1-1 1,0 0-1,0 1 1,3 10-1,2 10 171,2 0-1,0-1 1,23 50 0,-30-76-196,1 0 1,-1 0-1,0 0 0,1 0 1,-1 0-1,1 0 1,0-1-1,-1 1 1,1-1-1,0 1 1,0-1-1,0 1 0,3 0 1,-4-1-17,1-1-1,-1 0 1,0 0 0,0 1 0,1-1 0,-1 0 0,0 0-1,1 0 1,-1 0 0,0 0 0,0 0 0,1-1-1,-1 1 1,0 0 0,0-1 0,1 1 0,-1-1-1,0 1 1,0-1 0,0 0 0,0 1 0,0-1 0,0 0-1,0 0 1,1-1 0,5-4 6,-1 0 0,0 0 0,-1-1 0,0 1 0,0-2-1,0 1 1,-1 0 0,0-1 0,0 0 0,-1 0 0,0 0 0,0 0 0,-1-1 0,0 1 0,1-14 0,2-163 34,-6 137-61,2 41-2,-1 0 0,0 1 0,-1-1 0,1 0 0,-1 0 0,-1 1 0,1-1 0,-6-12 0,7 17 2,-1 1 1,0 0-1,0-1 0,0 1 0,0 0 0,0 0 0,0-1 1,-1 1-1,1 0 0,0 0 0,-1 0 0,1 0 0,0 1 0,-1-1 1,1 0-1,-1 1 0,1-1 0,-1 1 0,1-1 0,-1 1 0,0 0 1,1-1-1,-4 1 0,-37 3-1661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2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96 4576,'3'-4'145,"8"-13"41,-11 16-164,1 1 1,-1-1 0,0 0 0,1 0 0,-1 1 0,0-1 0,0 0-1,0 0 1,0 1 0,0-1 0,0 0 0,0 0 0,0 0 0,0 1-1,0-1 1,0 0 0,0 0 0,0 1 0,-1-1 0,1 0 0,0 0 0,-1 1-1,1-1 1,0 0 0,-2-1 0,-2-17 2956,10 131-2067,6 87-376,-8-96-183,-4-97-265,3 2 20,-3-5-9,1-4-93,-1 1 0,1 0 0,-1 0 0,1 0 0,-1-1 0,1 1 0,-1 0 1,1-1-1,-1 1 0,1 0 0,-1-1 0,1 1 0,-1-1 0,0 1 0,1 0 0,-1-1 1,0 1-1,1-1 0,-1 1 0,0-1 0,0 1 0,0-1 0,1 0 0,-1 1 0,0-1 1,0 1-1,0-2 0,3-16 50,-3 17-55,1-63 60,-3 0 1,-10-67 0,6 79-59,5 24 119,1 18-312,0 0 1,-1 0 0,0 0 0,-1 0-1,0 1 1,-1-1 0,-6-16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7.6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78 3864,'6'0'89,"17"-2"11,-20 1-80,0 1 0,0 0 0,0-1 0,0 0 0,-1 1 0,1-1-1,0 0 1,0-1 0,2-1 0,14-4 11,65-8 295,100-14 50,-145 24-49,180-4 313,-157 8-529,157 3-369,-146 4-3435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1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81 25 4848,'0'0'-159,"0"0"119,1-1 0,-1 1-1,0-1 1,0 0 0,0 1-1,0-1 1,0 1 0,0-1-1,0 0 1,0 1 0,0-1-1,-1 0 1,1 1 0,0-1-1,0 1 1,0-1 0,-1 1-1,1-1 1,0 0 0,-1 0 0,-22-11 2902,22 12-2726,-1 2-56,0 0-1,1 0 0,-1 1 1,1-1-1,-1 0 0,1 1 1,-1-1-1,1 0 1,0 1-1,0-1 0,1 1 1,-1 0-1,0-1 0,0 5 1,-30 147 1100,28-138-1133,2-10 2,1 0 0,-1 0 0,1 0 0,0 0 0,1 7 0,-1-12-45,3 38 260,0-1 0,15 61 0,-15-93-217,-1 1-1,1-1 1,0 0 0,1 0-1,-1 0 1,8 9-1,-4-5-15,2 0 103,-7-8-99,1 0-24,-1-1 0,0 1-1,1 0 1,-1 0 0,1-1 0,-1 0-1,1 1 1,-1-1 0,1 0 0,0 0-1,0 0 1,0-1 0,0 1 0,0-1-1,-1 1 1,1-1 0,0 0 0,0 0-1,0-1 1,0 1 0,4-1 0,0-3 15,1 0 0,-1 0 0,0-1 0,0 0 1,0 0-1,-1-1 0,0 0 0,0 0 0,0 0 0,6-11 1,-6 10-16,-1-1 1,0 0 0,-1 0-1,0-1 1,0 1-1,-1-1 1,0 0 0,0 0-1,-1 0 1,2-12 0,-3-12-6,-9-10-4,4 30-10,-2-1 0,0 1 0,-1 0 0,0 1 0,-1-1 1,0 2-1,-1-1 0,-14-14 0,-30-26-214,21 23-1477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3.0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 0 3320,'0'0'2073,"1"5"-1521,0 12-190,0 0 0,-2 0 0,-2 23 0,-1 23 57,3-44-370,5 41 250,3-5 64,2-1 1,21 68-1,-22-105-40,-8-17-315,0 0 0,1 1 0,-1-1 0,0 0-1,0 0 1,0 1 0,1-1 0,-1 0 0,0 0 0,0 0 0,0 1-1,1-1 1,-1 0 0,0 0 0,1 0 0,-1 0 0,0 0-1,0 0 1,1 1 0,-1-1 0,0 0 0,1 0 0,-1 0 0,0 0-1,0 0 1,1 0 0,-1 0 0,1 0 0,0-2 3,0 1 0,0 0 1,0 0-1,0 0 0,-1 0 0,1-1 0,0 1 1,0 0-1,-1-1 0,1 1 0,-1-1 1,1 1-1,-1-1 0,0 1 0,1-1 0,-1-2 1,5-39 77,-4-4 12,-8-62 1,5 95-92,-7-27 48,5 22-334,0 0 0,1 0 1,0-25-1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3.8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82 94 3680,'0'0'1641,"0"0"-1582,-1-1-1,0 1 0,0-1 1,0 1-1,1 0 1,-1 0-1,0-1 0,0 1 1,0 0-1,0 0 1,1 0-1,-1 0 1,0 0-1,0 0 0,-1 0 1,-8 8 314,-9 12 39,13-9-322,0 0-1,1 1 0,1 0 1,0 0-1,0 0 1,1 0-1,0 1 1,1-1-1,1 1 1,0 21-1,1-20 33,1 0-1,1-1 1,0 1-1,0-1 1,2 1-1,-1-1 1,2 0 0,0 0-1,0-1 1,1 1-1,14 20 1,-19-32-104,0 0 0,-1 1 1,1-1-1,0-1 1,0 1-1,0 0 0,0 0 1,0 0-1,0 0 0,0-1 1,0 1-1,0 0 1,0-1-1,0 1 0,0-1 1,1 1-1,-1-1 0,0 0 1,0 1-1,1-1 1,-1 0-1,0 0 0,3 0 1,-2 0 6,1-1 1,0 1-1,-1-1 1,1 0-1,-1 0 1,1 0-1,-1 0 1,1-1-1,-1 1 1,3-3-1,2-1 20,-1 0 0,0-1 0,-1 0 0,1 0-1,7-12 1,-8 9-13,-1 0 0,0-1 0,-1 1 0,0-1 0,0 0 0,-1 0 0,1-18 0,-1 3 36,-4-44 0,0 34-1,-2 1 0,-14-62-1,18 95-64,0 0 0,-1-1-1,1 1 1,-1 0-1,0 0 1,1 0 0,-1-1-1,0 1 1,1 0-1,-1 0 1,0 0 0,0 0-1,0 0 1,0 0-1,0 0 1,0 1 0,-3-2-1,-1-2 4,-19-12 0,21 14-112,-26-10-1089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4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6008,'0'0'713,"3"6"-514,9 15-119,-8-9 121,6 210 534,-10-151-420,-1-50-216,3 37-1,12 48 514,-7-116-462,-5 2-128,0 0-1,-1 0 0,0-1 0,0 1 1,-1 0-1,-1-11 0,-7-57 49,4 37-29,-2-35 17,2-113 39,4 176-1222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5.5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99 0 3056,'0'2'-24,"0"4"-13,0-4 102,-12 4 871,7-2-762,-1 1 1,1 0-1,0 0 0,0 0 1,1 1-1,-1-1 0,1 1 1,0 0-1,1 1 0,0-1 1,0 0-1,-4 13 0,0 3 134,-8 45-1,15-65-300,-3 12 146,2-1-1,0 0 1,1 1 0,0-1 0,2 18-1,0-19-82,-2-8-8,0 0-1,0 0 0,1 0 0,0 0 0,0 0 1,0-1-1,0 1 0,4 7 0,0 2 22,-2-5 3,0 1 1,1-1 0,0 0-1,0 0 1,1 0 0,0-1-1,11 14 1,-14-20-61,0 0 0,0 0 1,0 0-1,0 0 0,0 0 0,0-1 1,0 1-1,0-1 0,0 1 0,1-1 0,-1 0 1,0 0-1,0 0 0,0 0 0,4-1 0,-3 1 6,2 0 6,-1-1 0,1 1 0,0-1 1,0 0-1,-1-1 0,1 1 0,-1-1 1,1 0-1,-1 0 0,0 0 1,0-1-1,4-3 0,-1 1 0,0-1 0,-1-1 0,0 1 0,0-1 0,0 0 0,-1 0-1,0 0 1,4-9 0,-3 5-6,0-1 0,-1 0 0,0 0 0,5-19 0,-10 26-25,1 0-1,-1 1 1,0-1 0,-1 0-1,1 1 1,-1-1-1,0 1 1,0-1-1,0 1 1,-1-1-1,-2-5 1,1 1 4,-49-95 19,35 77-28,-38-34-1290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6.2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5 3952,'0'0'2145,"-1"7"-1900,-1-1-205,1-3-24,1-1 0,-1 0 1,0 0-1,1 0 0,0 1 0,0-1 0,0 0 1,0 0-1,0 1 0,0-1 0,0 0 1,1 0-1,0 4 0,9 59 270,0 87 0,-9-131-193,0-1-1,1 0 0,6 24 1,-4-22-11,-3-17 6,-1 3 23,0-6 2,3-6 8,-3 4-117,1 0-1,-1 0 1,1 0 0,-1-1 0,0 1 0,1 0-1,-1 0 1,0 0 0,1 0 0,-1-1 0,0 1-1,0 0 1,1 0 0,-1-1 0,0 1 0,0 0-1,1 0 1,-1-1 0,0 1 0,0 0 0,0-1 0,1 1-1,-1 0 1,0-1 0,0 1 0,0 0 0,0-1-1,0 1 1,0 0 0,0-1 0,4-12 79,-2 6-60,-1 1-1,1 0 1,-1-1-1,-1 1 1,1-1 0,-1-6-1,-12-142 331,7 93-235,5 30-554,6-54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7.1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87 22 4664,'-6'-7'52,"5"5"-10,1 1 0,-1 0 0,0 0 0,0-1 0,0 1 0,0 0 0,-1 0 0,1 0 0,0 0 0,0 0 0,-2-1 0,2 3-27,0-1-1,1 0 1,-1 0 0,0 0-1,0 1 1,1-1 0,-1 0-1,0 0 1,1 1 0,-1-1-1,0 1 1,1-1 0,-1 1-1,1-1 1,-1 1 0,1-1-1,-1 1 1,1-1 0,-1 1-1,1 0 1,-1-1 0,1 1-1,0 0 1,-1-1 0,1 1-1,0 0 1,0-1 0,-1 3-1,-4 5 29,-8 26 318,3 8 152,-8 76-1,14-54-130,4-51-309,0 4 40,-1-1 1,2 1 0,1 0-1,0-1 1,0 0 0,2 0-1,0 0 1,9 23 0,-10-34-64,-1 1 3,1-1 0,0 1 1,0-1-1,1 0 0,4 6 1,-7-10-35,0 0 0,0 0 0,0 1 1,0-1-1,1 0 0,-1 0 0,0-1 0,1 1 1,-1 0-1,0 0 0,1-1 0,-1 1 1,1-1-1,-1 1 0,1-1 0,0 0 0,-1 1 1,1-1-1,-1 0 0,1 0 0,-1 0 1,1 0-1,0 0 0,-1-1 0,1 1 0,-1 0 1,1-1-1,-1 1 0,2-2 0,2 0 3,0-1 0,0 1 0,-1-1 0,1-1 0,-1 1 0,1-1 0,-1 0 0,-1 0 0,1 0 0,0 0-1,-1 0 1,0-1 0,0 0 0,0 0 0,3-9 0,4-21 39,-3 1 1,6-51-1,-9 48-45,2-13 9,-3-3-18,-6 14-2,-5 10-3,7 27-2,0-1 1,-1 0-1,1 1 1,-1-1-1,0 1 1,1 0-1,-1-1 0,0 1 1,-1 0-1,1 0 1,0 0-1,0 1 1,-1-1-1,1 0 1,-1 1-1,0 0 1,1-1-1,-1 1 1,0 0-1,0 0 1,0 1-1,-5-2 1,-27-10-1362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9.4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20 4040,'0'0'3008,"0"4"-2628,3 89 293,7 46-101,-9-129-543,14 137 382,-14-144-323,0 6 43,2-15 0,1-19-28,-4-107-7,-1 102-52,-6-41 0,3 43-3,0-40 1,4 25 14,0 43-76,-1-1 0,1 0 0,0 0 1,0 0-1,0 0 0,0 0 0,0 0 0,0 1 0,0-1 0,0 0 1,1 0-1,-1 0 0,0 0 0,0 0 0,1 0 0,-1 1 0,1-1 1,-1 0-1,1 0 0,-1 1 0,1-1 0,-1 0 0,1 1 0,-1-1 1,2-1-1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0.1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23 3592,'-30'0'1441,"29"3"-1015,-7 19-47,2 0 1,1 1-1,-4 32 1,4-18-151,2 1 1,1 0-1,5 50 0,-2-70-201,0-10 7,0 1 0,0 0-1,1-1 1,5 14 0,23 76 158,-29-93-172,1-1 0,0 1 0,0-1 0,0 1 0,0-1-1,1 0 1,-1 0 0,1 0 0,0 0 0,1 0 0,-1-1 0,0 1 0,5 2 0,-6-4-9,-1-1-2,0-1 0,0 1-1,0-1 1,0 1 0,0-1-1,0 0 1,0 1 0,0-1-1,0 0 1,0 0-1,0 1 1,0-1 0,0 0-1,0 0 1,0 0 0,0-1-1,0 1 1,0 0 0,0 0-1,0 0 1,0-1-1,0 1 1,0 0 0,1-1-1,1 0 17,1-1-2,0 0-1,1-1 1,-1 1-1,0-1 0,0 1 1,0-1-1,-1 0 1,1-1-1,-1 1 1,0-1-1,0 1 1,4-7-1,1 1-1,-5 4 0,1 1-1,-1-1 0,-1 0 0,1 0 1,-1 0-1,3-7 0,2-4 19,0 0 0,-2 0 0,0-1 0,0 0 0,-2 0 0,0 0 0,-1 0 0,-1 0 0,0-23 0,-3 19-20,-1 1 0,-1 0-1,0 0 1,-9-22 0,-7 7-15,13 24-2,-11-9 0,-4-2-2,3 3-413,1-1 0,-22-30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1.8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49 2072,'0'0'83,"2"-5"82,12-20 2351,-12 43-2013,12 192 592,-13-133-809,0-54-104,1 1 1,2 0 0,6 24-1,-9-46-8,-1 4 118,2-8 57,1-16-144,-3-33-43,3-142 186,-1 119-240,-3-36 94,1 108-187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8.2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357 69 4848,'0'-5'128,"0"-11"29,0 12 119,-4 1-17,0-2-213,3 4-24,0 0-1,-1-1 1,1 1-1,0 0 1,-1 0-1,1 0 0,0 0 1,-1 0-1,0 0 1,1 0-1,-1 1 0,1-1 1,-1 1-1,0-1 1,-1 0-1,-58-16 370,56 16-356,0 0 0,0 0 0,0 1 0,1 0-1,-1 0 1,0 0 0,0 1 0,1 0 0,-1-1 0,0 2 0,0-1 0,1 0 0,-1 1 0,1 0 0,-8 4 0,8-3-1,-9 6 253,-51 55 121,51-47-87,7-6-195,-4 5-30,1 0 0,1 1 1,1 0-1,0 0 0,-5 23 0,-12 51 256,23-87-315,0 1 0,1-1 0,-1 1 1,1-1-1,0 1 0,0-1 0,1 1 0,-1-1 1,1 0-1,0 1 0,2 5 0,-2-4 2,2 1 6,-1 0 0,1 0 0,0-1 0,1 1 0,0-1 0,0 0 0,0 0 0,7 7 0,-4-4-9,85 113 296,-55-74-302,-10-13 91,190 262 256,-171-215-341,-32-51 38,38 97 24,-50-124-91,0 1 0,0-1-1,-1 1 1,1-1 0,-1 1 0,0-1-1,-1 1 1,1 0 0,-1-1-1,0 1 1,0 0 0,0 0 0,-1-1-1,0 1 1,1-1 0,-2 1 0,1 0-1,-4 6 1,4-7-3,-7 8 31,-10 4-9,-2-1 1,0 0-1,-23 11 0,40-23-23,0-1-1,0 0 0,-1 0 0,1-1 0,-1 1 0,1-1 1,-1 1-1,0-1 0,1 0 0,-1-1 0,0 1 1,0 0-1,0-1 0,1 0 0,-1 0 0,0 0 0,0-1 1,0 1-1,0-1 0,1 0 0,-1 0 0,0 0 1,1 0-1,-6-4 0,-67-30 14,72 34-14,0-1 0,0-1 0,0 1-1,0 0 1,0-1 0,0 0 0,1 0 0,-6-6 0,-1-1 1,-16-17 4,19 15 14,-10-72 19,16 58 7,18-152 21,-8 135-7,70-190 31,-60 186-25,78-175 78,-5-3 47,-82 191-142,7-38 1,-15 57-44,0 9 2,-1 0 0,-1 1 0,1-1 0,-1 0 0,0 0-1,-1-6 1,0-2-2,1 10 28,0 1-23,-3-7 3,0 13-11,0 12-2,19 30-1478,5 10-5910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2.6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65 1 5208,'-2'3'128,"-7"15"41,0 1-1,1 0 1,1 1 0,1 0 0,1 0-1,-4 30 1,0 8 203,9-26-80,1 0 0,9 62 0,-7-76-252,8 25 228,12 15 29,-22-56-278,1-1 0,-1 1-1,1 0 1,0 0 0,0 0 0,-1-1-1,1 1 1,0-1 0,0 0-1,1 1 1,-1-1 0,0 0-1,0 0 1,0-1 0,1 1 0,-1 0-1,1-1 1,-1 1 0,0-1-1,3 0 1,-2 1 4,1-1 0,-1 1 0,1-1-1,0 0 1,-1-1-1,1 1 1,-1 0 0,1-1-1,-1 0 1,0 0-1,1 0 1,-1 0 0,5-3-1,-4 2-1,-1 0-2,1 0-1,-1 0 1,-1 0-1,1-1 1,0 1-1,0-1 1,-1 0-1,1 0 1,-1 0-1,0 0 1,0 0-1,2-4 1,-1 2 0,3-5 30,0 0-1,0-1 0,4-11 1,-3 8-28,-5 9-2,0 0 0,0 0 0,-1-1 0,0 1 1,0 0-1,0-1 0,0 1 0,-1-10 0,1 4-2,0-4 24,0 0-1,-1 0 1,-3-28-1,0 10 42,-8-42 27,10 71-99,-1 1-1,1 0 0,-1-1 0,0 1 1,0 0-1,0 0 0,0 0 1,-1 0-1,1 1 0,-1-1 0,0 1 1,0-1-1,0 1 0,0 0 0,0 0 1,-4-2-1,3 2-1,-16-13 22,-35-18-16,6 6-1226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5.3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0 117 3864,'0'0'2929,"0"8"-2704,26 178 689,-14-118-654,-8-18-64,6 43 332,-9-90-130,13-63 17,-12 42-325,0 11-49,-1-1 0,0 1 1,0-1-1,-1 0 0,0 1 0,0-1 0,-1 1 0,0-1 0,0 1 0,-1-1 0,0 1 0,-4-11 0,-4-9 27,1 0 0,1 0-1,1-1 1,2 1 0,-4-53 0,10 46-48,5-6-15,8-8-1268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6.1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116 43 5920,'0'0'-135,"-14"0"440,9 1-191,1 0 0,-1 1 0,0-1 0,1 1 0,-1 0 0,1 0 0,0 0 0,0 1-1,0-1 1,0 1 0,0 0 0,0 0 0,1 1 0,-1-1 0,1 1 0,-5 6-1,7-8-68,-1 0 0,1 0 0,0 0-1,-1 0 1,1 0 0,0 0 0,0 0-1,0 0 1,1 1 0,-1-1-1,1 0 1,-1 4 0,-2 5 40,-1 2-31,2-9-15,1 0 0,0 0-1,0 0 1,0 0 0,0 0 0,1 0-1,-1 0 1,1 8 0,1 14 147,1 1-1,1-1 1,1 0 0,8 27 0,-8-39-142,11 24 232,11 13 27,-24-49-281,1 1 1,-1-1-1,1 0 0,0 1 1,-1-1-1,1 0 1,0-1-1,0 1 0,0 0 1,1-1-1,-1 0 1,0 0-1,0 0 1,1 0-1,5 1 0,-5-1 2,9-1 90,-3-2-86,1 0 0,-1-2 0,0 1 0,13-8 0,-12 2-8,5-14-20,-1-1 1,18-41-1,-30 58-33,1-1 0,-2-1 1,1 1-1,-1 0 0,-1-1 0,2-14 1,-2-37-243,-1 52 266,0-2-96,0 1 0,0-1 0,-4-15 0,3 21 55,0 1 1,0-1-1,0 1 1,0 0-1,-1-1 1,1 1-1,-1 0 1,0 0-1,0 0 1,-1 0-1,1 0 1,0 0-1,-1 1 1,0-1-1,-3-2 1,-28-18-747,-64-31 1,71 41-4458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8.5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35 5112,'0'0'2729,"-1"7"-2417,-2-1-262,2-4-32,1 0 1,-1 1-1,0-1 1,1 0-1,0 0 1,-1 0-1,1 0 0,0 0 1,0 1-1,0-1 1,0 0-1,1 0 1,-1 0-1,1 3 1,11 142 582,-9-88-530,6 68 451,-9-125-427,5 8 280,-2-42-261,-2-52 0,-2 24-53,1 33-39,-6-173 159,5 187-176,1 11 2,4-8-1251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09.3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75 41 3056,'-6'4'4,"-14"14"356,17-14-84,0 5 36,-1-6 64,-7 3 7,10-6-344,0 1 1,0 0-1,-1 0 1,1 0-1,0 0 1,0 0-1,0 0 1,0 0 0,0 0-1,0 1 1,0-1-1,1 0 1,-1 1-1,0-1 1,1 0-1,-1 1 1,1-1-1,-1 2 1,-2 29 256,2-20-157,-2 35 108,1-20-76,1 1 1,3 33-1,-1-50-148,10 30 104,11 10 11,-21-50-126,0 0-1,1 0 1,-1 0-1,1 1 1,-1-2-1,1 1 1,-1 0-1,1 0 1,0 0-1,-1-1 1,1 1-1,0-1 1,0 1-1,-1-1 1,1 0 0,0 0-1,2 0 1,-2 1 4,0-1-6,-1 0-1,0 0 0,1 0 0,-1 0 0,1-1 0,-1 1 0,0 0 0,1-1 0,-1 1 0,0-1 1,1 1-1,-1-1 0,0 1 0,0-1 0,0 0 0,1 0 0,-1 1 0,1-3 0,2 0 12,2-1-4,-2 1-1,0 0 1,-1 0 0,1 0-1,-1 0 1,0-1 0,4-5-1,1-1 41,0 0 1,0-1-1,-1 0 0,9-21 1,-12 18-37,-1 0 0,-1 0 1,0 0-1,-1 0 0,0-1 1,-1 1-1,-1 0 0,0 0 1,-1 0-1,-1 0 0,0 0 1,0 0-1,-10-20 0,11 28-69,0-1 1,0 1-1,-1 0 0,0 1 0,0-1 0,-1 0 0,0 1 0,0 0 0,0 0 0,0 0 0,-1 0 0,0 1 0,0 0 0,0 0 1,-1 0-1,1 0 0,-11-4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16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 70 4128,'0'0'4713,"1"4"-4454,3 178 401,-4-139-551,-1-18-89,2 30 108,4 28 207,-5-81-23,1-5-232,2-16-28,0-1 0,-2 1 1,0-1-1,-3-29 1,1 8 1,2-31-9,-1 55-31,1-11 3,-1-1-1,-1 0 1,-6-30-1,6 51-14,1 0-1,-12-22 3,6 18-1324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17.8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61 110 3056,'-1'-2'48,"-6"-3"7,6 3 26,0 3-40,1-1 1,0 1-1,0-1 0,0 1 1,0-1-1,0 1 0,0-1 1,-1 1-1,1-1 0,0 1 1,0-1-1,-1 0 0,1 1 1,0-1-1,-1 0 0,1 1 1,0-1-1,-1 1 0,1-1 1,-1 0-1,1 0 1,0 1-1,-1-1 0,1 0 1,-1 0-1,1 0 0,-1 1 1,1-1-1,-1 0 0,-1 0 67,1 1 0,0-1 0,0 1 1,0-1-1,0 1 0,0-1 0,0 1 0,1 0 0,-1 0 0,0-1 0,0 1 0,0 0 0,1 0 0,-2 1 0,-2 7-6,0 1 0,1-1 0,0 1 0,0 0 0,1 0 0,0 0 1,1 1-1,0-1 0,1 16 0,0-15-67,-3 158 953,3-165-942,-1 8 22,1-1 0,1 0 0,0 0 0,0 0 0,1 0 0,0 0 1,1 0-1,1 0 0,0-1 0,8 17 0,-11-25-47,0 0 0,0 0 1,0 0-1,0 0 0,0 0 0,1 0 1,-1-1-1,1 1 0,0 0 1,-1-1-1,1 1 0,0-1 0,0 0 1,0 1-1,0-1 0,0 0 1,0 0-1,0 0 0,1 0 1,-1-1-1,0 1 0,0-1 0,1 1 1,-1-1-1,0 0 0,1 0 1,-1 0-1,0 0 0,1 0 0,2-1 1,3-1 14,0 0 1,0-1 0,-1 0 0,1 0-1,0-1 1,-1 0 0,0 0-1,0 0 1,0-1 0,-1 0-1,1-1 1,-1 1 0,0-1 0,-1-1-1,0 1 1,8-12 0,-6 5 1,0-1-1,-1 0 1,0 0 0,-1 0 0,-1 0 0,3-19 0,-4 19-26,-2 10-3,-1-1 1,1 0-1,-1 0 1,0 1 0,0-1-1,-2-9 1,-3-17 24,-1 0 0,-2 0 1,-15-38-1,-3 8-2,8 26-7,-3-3-19,20 35 2,0 1-106,-1-1 0,0 0 0,0 0 0,1 1 0,-1-1 0,-1 1 0,1-1-1,0 1 1,-1 0 0,1 0 0,-1 0 0,-2-2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1.5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29 3680,'0'0'937,"4"-3"-442,13-13 5,-13 12-80,-1 2-16,-3 2-387,0-1 0,0 1-1,1 0 1,-1 0 0,0 0 0,0-1 0,0 1 0,0 0 0,1 0 0,-1 0 0,0-1 0,0 1-1,0 0 1,1 0 0,-1 0 0,0 0 0,0 0 0,1 0 0,-1-1 0,0 1 0,0 0 0,1 0 0,-1 0-1,0 0 1,0 0 0,1 0 0,-1 0 0,0 0 0,0 0 0,1 0 0,-1 0 0,0 0 0,1 1-1,1 5 38,1 0-1,-2 0 1,1 0-1,-1 1 1,1-1-1,-2 1 1,1-1-1,-1 1 1,0 6-1,1 26 179,10 164 439,-6-134-407,-3-38-134,-1-12 7,0-1 0,1 0 0,7 28 0,-8-43 17,1 3 263,-2-3-64,3-16-325,3-32 126,0-74-9,-3 59-1,4-67-32,0 2 8,-7 122-113,5-9-1299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3.4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116 81 2336,'0'0'3873,"-5"0"-3281,-2-1-485,5 0-45,0 1 0,0 0 0,0 0-1,0 0 1,0 0 0,0 0 0,-1 0 0,1 0-1,0 1 1,0-1 0,0 1 0,0 0-1,-3 1 1,0 3 286,-4 7-203,0 0 0,1 1 0,1 0 0,0 0 0,-9 27-1,6 8-57,9-28 100,4 6-74,1 0 1,1 1 0,1-2-1,13 37 1,-13-48-88,-2-5 12,0-1-1,0 1 1,9 11 0,-6-8 27,1-1 0,0 0 1,0 0-1,1-1 0,1 0 0,0-1 0,11 9 0,-18-17-40,1 1-1,0-1 0,-1 0 0,1 0 1,0 0-1,0-1 0,0 1 0,0-1 1,0 0-1,0 0 0,5-1 0,-2 1 4,-3-1-1,0 1 1,1-1-1,-1 1 0,0-1 1,0-1-1,0 1 0,0 0 0,0-1 1,4-2-1,0 0 0,-4 2-9,0 0 0,0-1 0,-1 1 0,1-1-1,-1 0 1,0 0 0,0 0 0,0-1 0,0 1 0,0-1 0,-1 0 0,3-5-1,-1 4 2,2-4 10,-1 1 0,0-1 0,0-1 0,-1 1 0,5-13 0,-7 15-18,0 2-2,0-1 1,-1 1-1,1 0 0,-1-1 1,-1 1-1,1-1 1,-1 1-1,0-1 0,0 1 1,0-1-1,-3-8 0,0-11 23,1 6-17,-1 0 0,-1 0 0,-1 0 0,-1 1-1,-9-21 1,-14-10 7,8 11-9,0-10-9,16 33-1,3 8-2,0 1-1,0 0 1,-1-1-1,0 1 1,-7-11 0,2 5-1405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4.6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 1 5024,'0'0'3617,"1"5"-3313,2 28-66,0-1 0,-3 1 0,-3 36 0,0-15-50,-6 116 189,8-150-304,2 0-1,0 0 1,1 0-1,5 20 1,3-5 59,-9-33 19,0-5-83,2-6-40,0-1-11,0 0 0,-1-1 0,0 1 0,0-13 0,10-106 111,-11 65-81,0 40-33,1-17 16,2 0 0,18-79 0,-17 78-1404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33.7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227 1 6192,'0'0'1360,"-9"8"-707,-26 27-405,33-33-164,0 0 1,0 0-1,0 0 1,0 0-1,0 0 0,0 1 1,1-1-1,-1 1 1,1-1-1,0 1 0,-2 3 1,-3 8 75,-29 31 399,30-39-429,-1 1-75,0 0 1,0 0 0,1 0 0,1 1 0,-1 0 0,1 0 0,0 0-1,1 1 1,0-1 0,-2 10 0,-18 93 284,21-103-285,0 1 0,1 0 0,0 0-1,1 0 1,0 12 0,1 5-4,-2 45 12,3-42 58,21 114 47,-21-132-144,1 0-1,0 0 1,1 0 0,0 0-1,0-1 1,1 1 0,11 15-1,-10-16-9,-5-9-10,-1 0 0,1 0 0,0 0 0,-1 0 0,1-1 0,0 1 0,-1 0 0,1 0 0,0 0 1,0-1-1,0 1 0,0 0 0,0-1 0,2 2 0,101 71 84,-79-57-41,-9-6-25,0 0-7,1-1 0,0 0 0,0-1 0,24 8 0,-17-7 6,-1 2 0,0 0 0,-1 2 0,34 24 0,-47-31-6,7 1 9,-15-7-23,-1 0 0,0 0 1,1 0-1,-1 1 0,1-1 0,-1 0 1,0 0-1,1 1 0,-1-1 0,0 0 0,1 1 1,-1-1-1,0 0 0,0 1 0,1-1 1,-1 1-1,0-1 0,0 0 0,0 1 0,1-1 1,-1 1-1,0-1 0,0 1 0,0 0 1,1 0 3,0 1-3,0 1 0,0-1 0,0 0 1,0 0-1,0 0 0,-1 1 0,1-1 0,-1 0 1,0 0-1,0 1 0,1-1 0,-1 0 0,-1 1 1,1-1-1,0 0 0,0 1 0,-1-1 0,0 0 1,1 0-1,-1 1 0,0-1 0,0 0 0,0 0 1,0 0-1,-1 0 0,1 0 0,0 0 0,-1-1 1,1 1-1,-1 0 0,0-1 0,0 1 0,-3 2 1,-55 32 59,-94 43 0,25-22-6,126-55-53,0 0 0,-1 0 0,1 0 0,-1-1 1,0 0-1,1 1 0,-1-1 0,0 0 0,0-1 1,-6 1-1,-2 0 2,5-1-5,0 1 1,1-1 0,-1-1 0,0 1 0,-9-3 0,12 2-1,0 0 0,0 0 0,1 0 0,-1-1 0,0 0 0,0 1 0,1-1-1,-1 0 1,1-1 0,0 1 0,-1-1 0,1 1 0,0-1 0,1 0 0,-1 0 0,0-1 0,1 1 0,0 0 0,0-1 0,0 1 0,0-1 0,0 0 0,-2-7 0,-1-34-1543,-2-4-6170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5.6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60 26 5112,'0'0'432,"-6"3"-72,-14 13-163,12-11 1063,5-2-1133,1-1-1,0 1 1,0 0-1,-1 0 1,2 0-1,-1 0 1,0 0-1,1 1 1,-1-1-1,1 0 1,0 1 0,0-1-1,0 1 1,1-1-1,-1 1 1,1-1-1,0 6 1,-1 15 147,4 33 1,-2-41-189,3 56 145,0-32-117,2-1 1,1 1-1,14 38 0,-20-73-96,2 0-1,-1-1 1,0 1 0,1-1-1,0 0 1,0 0-1,0 0 1,0 0 0,1-1-1,-1 1 1,7 3-1,-5-2-2,-1-2-5,0 0 0,0-1 0,0 1 0,1-1 0,-1 0 0,0 0 0,1-1 0,-1 1 0,1-1 0,0 0 0,-1 0 0,1-1 0,6 1 0,-4 0-1,-1-1 2,1 0 0,0 1 1,0-2-1,0 1 0,-1-1 0,1 0 1,0-1-1,9-3 0,-7 3-4,-8 1-4,1 1 0,0-1 1,0 0-1,0 1 0,0-1 1,0 0-1,-1 0 0,1 0 0,0 0 1,-1-1-1,1 1 0,-1 0 0,0-1 1,1 1-1,1-3 0,3-3 5,3-1-4,-5 5-2,-1 0-1,0 0 0,0-1 0,0 1 0,0-1 0,-1 1 0,0-1 1,3-4-1,16-30 5,-3-6-3,-7 1 2,-7-4-3,-9-2-2,-8 1 0,-6 3 0,-4 6 0,9 21-5,-1 1 1,-1 0-1,0 1 1,-25-18-1,8 12-2,26 18-1370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6.57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76 0 6104,'0'0'4025,"-4"4"-3640,-10 13-257,9-8 127,-2 28 125,-4 52 1,8-57-339,-1-5 209,1 15 147,4-38-243,3 3-5,-3-6-4,2-2-26,5-4-87,-1 1 1,2 0 0,-1 1-1,0 0 1,1 0 0,-1 1-1,1 0 1,0 0 0,-1 1 0,1 1-1,0-1 1,0 1 0,0 1-1,0-1 1,0 1 0,-1 1-1,1 0 1,0 0 0,-1 1 0,1 0-1,10 6 1,-9-5-26,-6-2-2,0 0 0,0 0 0,0 0 0,0 0 0,0 1 1,3 2-1,-1 1 2,0-1 0,1 1 1,-2 0-1,1 0 1,-1 0-1,0 1 0,0 0 1,-1 0-1,4 8 1,-6-11-7,0 1 1,-1 0 0,1-1-1,-1 1 1,0 0 0,-1 0-1,1 0 1,-1 0 0,0 0-1,0 0 1,-1 0 0,1 0-1,-1 0 1,0-1 0,-1 1-1,1 0 1,-1 0 0,0-1-1,-3 6 1,-11 12 9,-5 1-8,16-18-3,2-2 0,-1 0 0,1 0 0,-1 0 0,0 0 1,0-1-1,-6 4 0,1-3 2,0 0-1,-1 0 0,1-1 1,0-1-1,-13 1 1,-8 1 2,-4 3-2,0 4 2,3 5-3,22-11-2,4-2 0,1 1 0,0-1 0,-1 1 0,1 0 0,1 0 0,-7 5 0,-1 1-1659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7.119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12 63 2696,'-2'2'328,"-6"3"15,6-3 59,17-11 998,-9 9-1318,1-1 0,-1 0 0,1-1-1,0 1 1,-1-1 0,6-3 0,-1 1 18,0 0 1,1 1-1,15-3 1,15 2 605,63 1 0,-103 3-377,-12-14-48,8 13-266,0-1 0,0 1-1,0 0 1,0-1 0,-1 1-1,1 0 1,0 1-1,-1-1 1,1 0 0,-1 1-1,1-1 1,-1 1 0,1 0-1,-1-1 1,1 1-1,-5 1 1,-3 1 59,0 0 0,0 0 0,-10 5 0,-23 5 304,-28-8 231,69-4-554,0 0 4,-9 0-1195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7.95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363 1 5832,'-9'6'374,"0"0"1,1 1-1,-1 1 0,2-1 1,-1 2-1,1-1 0,0 1 1,-6 10-1,-35 43 437,-4 5-159,-16 7-61,41-47-372,18-17-182,-18 23 188,14-15-108,-27 39 374,39-55-371,1-1-96,0-1 1,0 1 0,0 0 0,0-1 0,0 1 0,0 0 0,0 0-1,0-1 1,0 1 0,0 0 0,0-1 0,0 1 0,1 0-1,-1-1 1,0 1 0,0 0 0,1-1 0,0 2 0,12-1 28,1 0 1,0 0 0,0-1 0,-1-1 0,22-4-1,-28 5-46,135-25 149,-52 9-100,-87 16-57,-1 0 5,-1 0 1,1 0-1,-1 0 0,1-1 0,0 1 0,-1 0 0,1-1 1,-1 1-1,1-1 0,-1 1 0,3-2 0,4-9-2,-5 2-1614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8.44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11 8 5208,'-2'-1'137,"-6"-6"590,8 9-430,0 6 6,4 76 1525,1 38-800,-1 65-294,-4-164-703,3 31 164,20 89 489,-15-102-54,-8-39-595,2-4-26,3-6-1409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34.1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66 3864,'3'0'120,"11"0"15,-6-1-35,0 1 0,0-2 1,13-2-1,-6 1-73,163-23 181,-145 20-175,18 0 148,173-12 79,-190 18-72,29 6-30,107 8 212,-163-14-372,0 1-1,1 0 1,-1 0 0,0 0-1,0 1 1,0 0-1,-1 0 1,9 4 0,4 2-544,26 7-2840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34.5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272 97 4216,'0'0'56,"-4"0"-9,-37 0 69,16-3 124,23 2-224,0 1 1,-1-1-1,1 1 0,0 0 0,0-1 1,-1 1-1,1 0 0,0 0 1,-1 1-1,1-1 0,0 1 0,0-1 1,0 1-1,-1-1 0,1 1 1,0 0-1,0 0 0,0 0 1,0 0-1,-3 3 0,2-1 47,-1 0-1,1 0 0,0 0 1,0 0-1,0 1 0,0-1 0,1 1 1,0 0-1,-3 5 0,-19 51 670,16-37-535,-45 141 330,44-121-167,-17 196 130,24-189-195,11 216 112,-4-212-167,45 209 89,-37-217-122,54 117 77,-55-144-103,11 7 35,-22-25-208,-1-1 1,1 1-1,-1-1 0,0 1 1,1-1-1,0 1 0,-1-1 1,1 1-1,-1-1 1,1 1-1,0-1 0,-1 0 1,1 0-1,-1 1 0,1-1 1,0 0-1,0 0 0,-1 0 1,1 1-1,0-1 0,-1 0 1,2 0-1,10 0 19,0-1 0,0 0 0,-1 0-1,1-1 1,-1-1 0,1 0 0,17-7 0,-26 9-10,0 0 0,1-1 1,-1 0-1,0 1 0,0-1 1,5-5-1,128-103 151,-111 84-80,76-117 32,-85 111-73,5-30-17,11-63 0,-28 83-10,-4-180 5,-4 176-18,-12-76-1,-12-29-4,-10 6-2,27 108 0,-25-51 0,23 64-1,-1 1 1,-2 0-1,0 1 1,-2 0-1,-28-28 1,45 49-1,0 0 1,0 0-1,1 0 1,-1 1-1,0-1 1,0 0-1,0 0 1,0 0-1,0 1 1,0-1-1,0 1 1,0-1-1,0 1 1,-1-1-1,1 1 1,0-1-1,0 1 1,0 0-1,0 0 1,-1-1-1,1 1 1,0 0-1,-2 1 1,-5-2-1,0 1-1,-1 0 1,1 1 0,-1 0-1,-13 3 1,13 0-218,-1 0-1,1 1 1,1 0 0,-1 0-1,-15 13 1,-42 34-6354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5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93 645 992,'0'0'115,"11"5"-45,-2-1-42,-5-2-19,0-1 0,0 1 0,0 0 1,0 0-1,0 1 0,0-1 0,0 1 0,-1 0 0,1 0 0,-1 0 0,0 0 1,0 1-1,0-1 0,0 1 0,-1 0 0,1 0 0,1 5 0,28 73 131,-25-57-33,7 153 40,-15-134-54,-8 202 40,9-199-25,1-11-43,-1 16 25,3 1 1,9 53-1,-3-57-26,30 203 622,-31-164-584,-7-52 165,-1 157 98,0-150-137,0 190 100,0-183-81,-6 213 92,2-211-126,3-40-171,-11 78 169,-22 90 0,-7 15 21,35-155-112,-15 182 38,19-174-84,-4 212 23,6-206-50,0 212 17,0-216-24,1-11-27,-9 254 110,-9-199-103,10-55 40,0-8-26,0 2-3,2 0 1,0 1-1,1 46 1,7 89 72,0-133-23,20 154 35,-18-151-49,1-3-40,30 229 143,-27-141-95,-7-94-55,10 194 112,-17-120-75,-4 77 3,7-143-33,-19 166 7,16-160-19,-20 314 29,20-243-40,1-9 1,10-9-3,3-7-2,2-3 0,0 0 0,1-3 0,-8-5 0,-3 5 0,0 10 0,4 15 0,-4 3 0,-2-12 0,-8-3 0,-10 7 0,-2 4 0,8 1 0,1 5 0,-4 7 0,-2-13 0,-2-20 0,2 0 0,-2 19 0,5 18 0,14 7 0,9-2 0,2-10 1,-3-16 4,-6-15-3,4-10-2,5-4 0,-5-10 0,-3-13 0,4 2 0,4 21 0,-3 34-1,-2-12 11,6 119 7,-9-168-2,-2-23-7,-9 217 32,-9-17-4,17-182-8,0-13-11,0 22 19,7 61-1,-5-40 54,-10 97 0,7-148-91,0-1 45,2 42 0,1-28-29,-1 90 54,0 100 0,1-174-40,0-33-20,16 257 40,-9-173-29,-2 5-14,-3-9 0,6-9-3,1-2-2,1 2 0,0 1 0,2-1 0,-2 9 0,-1 8 0,3 15 0,10 13 0,4-10 0,1-24 0,0-12 0,0 2 0,0 1 0,0-13 0,-2-9 0,-7-3 0,-1 1 0,2 4 0,-4 6 0,-4 7 1,1 11 4,11 20-2,-6-48 4,29 67 1,53 78 14,-60-140-4,12 30-1,-38-76-10,33 44 0,-32-48-5,46 59 12,-42-57-12,-3-6 6,95 72 9,-85-72-2,189 100 66,-119-73-42,132 66 94,-160-72-115,-42-22 22,76 62 13,-97-74-46,1-1-1,-1 0 1,1 0-1,0-1 1,0 0 0,8 4-1,9 3 1,72 42 32,142 73 50,-143-80-43,69 28 3,-127-58-2,147 58 18,-146-59-17,272 73 132,-279-79-172,46 9 11,1-3-6,22 1-9,-4-2 1,-14-2-3,116 12-9,-26 0 4,-135-15-2,150 38 2,-147-39-2,282 29-4,-229-26 9,0-5 0,5 2 0,-7-1 0,-9-5 0,6-1 0,10 0 0,6 0 0,7 0 0,-9 6 0,-13 9 0,9 0 0,17-10 0,2-4 0,-15-1 0,-13 0 0,5 0 0,2 0 0,-9 0 0,-1 0 0,8 0 0,4 1 0,-1 5 1,97 7 7,-153-11 0,181 10 11,-178-11 2,-1 0-11,202 9 69,-138 2-24,148-4 132,-140-8-102,-14 4-13,91 0 96,-94-10-140,-57 3 40,155-12 32,-156 15-33,183 26 86,-6-7-16,-144-16-130,4 4-2,-1-1-3,-39-6-3,0-2 0,41-7 0,-51 7-11,-4 3 6,-1 0-1,0 2 1,0 1-1,26 7 1,95 13-17,-23-12-23,-12 0 3,130 30-64,-156-35 62,84 15-62,-146-20 102,39 0-27,138-2-37,-117 0 42,134 2-13,-115 4 16,146-5-37,-221-2 57,53 5-28,-58-2 26,52 4-33,79-3 0,-51-17 4,-71 11 27,51-7-21,81 0 1,22 24 12,-124-8 16,2-5 0,14-1 0,105 3-2,-143 0-3,-16 0 4,14 2-1,-1-2 0,1-1 0,48-4 0,-53 0-2,15-2-3,0 3 1,45 3 0,-11 3-2,-2-1 7,-12-4 1,-1-2 0,-28 1-3,0 3 1,57 8 0,105 20-7,-103-18-7,81 9-4,-135-18 0,155 0-8,-154-4 8,-6 0 8,166 0-32,-43 4 8,-145-3 28,1 0 1,-1-1-1,23-4 1,-7 1 3,-3 0 2,-11 2-6,0 1 0,25 0 0,100 1-20,-126 0 20,0 0 1,1 0-1,16 4 1,-9 0 3,49 7-22,52-5-1,-76-6 10,12 0-1,65-9 1,154-7-38,-162 15 37,152-18-16,-248 17 30,0 1-1,31 1 0,4 2-3,-25-1 3,11-1-4,68-6 0,36-21-7,-94 18 15,1 2 1,-5 5 0,1-5 0,7-1 0,1 4 0,-6 7 1,80 4 20,-116-8-20,-10 1 0,0 0 0,-1 0 0,1 0-1,0 0 1,0 1 0,0-1 0,0 1-1,0-1 1,-1 1 0,6 2 0,24 7 5,6-5-3,1-5 2,1 0-3,-8 2-2,-7 4 0,-18-2 0,36 13 0,-32-13 0,46 12 0,3-4 0,-42-9-2,-1 1-1,1 0 1,-1 2 0,21 9 0,-34-13 0,-1 0-1,1-1 1,0 0-1,0 0 1,-1 0-1,1 0 1,7 0-1,14 3-21,15 3-19,47 2-1,-10-16-38,-56 7 59,70 1-65,178-23 0,-193 10 72,97-21-8,-154 28 23,-12 3-1,1 1 0,0-1 0,15 0 0,58 0-8,-76 2 10,1-1-1,-1 1 0,0 0 0,0-1 0,0 0 1,0-1-1,9-2 0,25-6-7,94 3-30,-82 5 33,-2 3-19,-43 0 21,1-1 0,-1 0 1,1 0-1,-1 0 0,1-1 0,8-2 0,20-3-5,48-10-8,-72 12 12,1 1 1,0 0-1,1 1 1,-1 0-1,0 1 0,14 1 1,58-7-20,-36 6 7,-8-2 8,10-4 7,0-3 1,-3-1 0,-3 0 0,-3 0 0,3 7 0,1 6 0,0 3 0,-2-10 1,2 1 4,0-1-2,104-1 18,-78-1-19,4-3-6,-26 2-4,55-1 0,-93 9 1,1-1 1,-1 0-1,0-1 1,0 0 0,1 0-1,10-5 1,-12 4 0,-3 1-9,1-1-1,-1 0 1,12-7 0,-15 8 10,-1 0 0,1 0 0,0 1 0,0-1-1,0 1 1,0 0 0,0 0 0,0 0 0,5 0 0,18-4-27,-1-1 0,0-1 0,44-19 0,35 0-37,-85 21 62,-17 4-6,4-1-1,45-13 2,-35 12 9,8-8 0,-8 3 3,22-13 0,-34 18 0,0-1 0,-1 0 0,1 1 0,1 0 0,8-4 0,11-7 0,0-9-3,-14 13-9,12-9 1,-17 15-3,-3 0 0,29-34-48,-29 34 42,0 1 0,26-32-72,-20 28 76,14-8 0,-12 10 0,7-5 1,-11 4 6,3-8 1,-10 13 7,1 0 1,0 1 0,0-1-1,0 0 1,0 0-1,-1 0 1,1 0 0,0 1-1,1-1 1,-1 0-1,0 1 1,0-1 0,0 1-1,0-1 1,0 1-1,0 0 1,1-1 0,0 1-1,4-2 1,1 0-1,12-10-5,4-7 5,5-11 1,-2 10 0,-14 16 0,-7 2 0,1 0 0,-1-1 0,1 1 0,-1-1 0,0 0 0,5-4 0,-4 2 0,1 1 0,25-4 0,-25 6-3,1-1 1,-1 0 0,0 0-1,0 0 1,0-1 0,-1 0-1,10-7 1,30-18-19,71-31-70,-10-21 8,-97 72 70,1 0-1,0 1 0,14-8 0,3-1-20,132-90-55,-42 13 58,-63 59 30,0-3 1,-5-4 0,-5-2 0,-4 5 0,-29 31 0,-1 1 0,19-10 0,35-13 1,6-8 4,-6-5-3,-8 6-2,-46 31 0,0 1 0,20-6 0,19-3 0,1-4 0,-1-7 0,4-1 0,-3-2 0,-10 0 0,-2 0 0,5 0 0,-1 2 2,53-34 10,-88 53-3,0 0-1,0 0 0,-1-1 0,0 0 0,9-13 0,-1 0 9,80-120 36,-86 127-51,15-18 15,-18 26-14,21-25 14,33-47 0,-24 15 2,-24 42-12,0-4 15,31-43 1,-7 30-2,104-88 60,-87 87-74,4-1-2,8-2-3,0-3-2,-1 1 0,-27 22-6,59-25 1,-43 22 1,-31 15 3,-7 3-5,0 0 1,17-13 0,158-97-49,-174 106 52,45-34-22,-43 31 17,123-103-54,-83 47 34,38-65-13,-63 88 25,24-29-3,100-128-28,-96 122 29,97-104-7,-102 132 23,-10 7 1,-6-2 0,0 1 0,-1 4 0,-5 9 0,-5-3 1,0 1 4,3 2-2,8 6 2,2 3-3,-2-8-2,-10-6 0,-1-9 0,8-9 0,0-3 0,-8 10 1,1 0 4,11-6-2,-11 15 4,29-54 1,38-75 36,-89 155-41,-2 7 4,0-1-1,0 1 1,12-12-1,115-125 90,-70 83-57,96-88 74,-155 147-111,0 1 0,0-1 0,1 1 0,-1 0 0,1 0 0,0 0 1,6-3-1,7-3 1,42-23 1,6 3 1,-6-7-3,-18 10-6,44-22 0,-72 42 3,24-14-6,-27 14 8,130-82-48,-126 77 44,-5 3-7,0 0 0,14-16 0,72-64-82,-51 53 47,34-50-36,-47 48 40,9-5 3,29-31 0,-55 53 13,-1-2 12,62-104-22,-67 108 26,-5 6 6,2 1-1,0 0 0,0 1 0,1-1 0,0 1 1,1 1-1,0-1 0,0 1 0,15-12 0,36-18-13,67-62-48,-88 76 46,1 1 0,45-20 0,-6 2-2,-30 9 3,-23 18 8,1 1 0,0 1 1,42-14-1,-26 19 4,-33 7 3,0-1 1,-1 1-1,1-1 1,-1-1-1,0 0 1,12-5-1,11-7 2,16-6 1,0 0 22,52-35 0,-45 24 39,30-18 14,-74 44-54,-1-1 1,0-1-1,0 1 0,0-1 1,-1-1-1,8-10 1,-10 12-10,-1 0 1,2 0 0,-1 0 0,1 1-1,0 0 1,0 1 0,1-1 0,-1 1-1,13-5 1,87-53 55,-58 30-65,132-109-26,-168 131 22,16-12-18,50-30 0,-68 47 17,31-10-14,93-41-30,-115 50 44,30-12-14,12-11 4,87-37-55,-138 63 56,0 0 1,0 0-1,-1-1 0,0 0 0,19-14 0,7-4-36,-29 18 32,-2 1 10,-1 1 0,1 0-1,0 0 1,0 0 0,-1 0 0,2 1 0,-1 0 0,0 0-1,0 1 1,10-2 0,146-27-72,-106 17 45,47-9-2,-49 16 16,85-17-21,-122 18 38,-10 4-1,-1-1-1,1 1 1,-1 0 0,1 0-1,-1 1 1,7-1 0,101-1-18,62-5-26,-89 4 35,-58 1 9,61-5 1,103-14 9,-152 19 8,55 6 0,79 10 110,-105-7-52,145 12 135,-183-16-171,-1-3-1,0 0 1,40-7 0,155 2 96,-219 5-136,86-6 42,-1 1-27,48-1 3,-62-2-4,-50 5-11,52-8 1,-39 4-3,-14 3-1,0 1 0,40-1 0,-63 4 3,152-4-33,-84-3 7,130 4-39,-47 3 40,-94 0 16,-6 1 7,19 3 1,11 6 0,5 2 0,149 3 14,-141-15-11,-1-2 2,-24 2-2,-15 4 2,-11 6-3,0 1-2,15-5 0,249 11-10,-209-15-2,63-5 2,37-6 0,-160 7 5,54-6 4,5 1 1,-49 6-1,-12 1-2,56-9 0,-30 2 2,18 3 1,2 2 0,-6-5 1,-31 1 3,-19 1-1,1 2 1,33 0 0,7 3 2,16-4-3,17-3 2,16-3-2,-10 1 2,-26 2-2,-7 1 2,16-3-2,-4-2 2,-21-1-3,-16 7-2,-9 5 0,-9-2-3,0-1 1,-1-1-1,42-12 1,-68 15 1,80-24-34,1 1 10,-73 21 22,8-2-4,0 0-1,0-1 0,40-17 1,-53 17 1,-3 2 5,0 1-1,1 0 1,-1 1-1,0-1 1,1 1-1,9-2 1,10-2 1,-3 1 0,0-4 0,2 2 0,10 1 0,-25 2 0,-3-1 0,29-9 0,30-7 0,-32 11 0,3 3 0,80-6-8,-45 4 1,22-8 6,-6-3 1,-16 2 0,-6 2 0,7-6 0,6 0 0,5 0 0,6-7 0,15-8 0,0 1 0,-7 7 0,5 3 0,17-15 0,-1-1 0,-19 7 1,-2-1 4,15-15-2,-68 30 0,117-49 9,-93 43-6,22-12-3,2-8 2,-7-4-3,82-62-4,-135 91-3,-26 17 4,23-13-2,1 1 0,0 1 0,2 1 0,40-12 0,124-46-10,-160 57-6,198-86-65,-206 92 80,47-20-36,138-81-52,-118 56 64,-35 17 18,139-76-31,-193 111 41,0 0-1,0 0 0,0-1 0,-1 0 0,1 0 1,6-7-1,7-5 0,8-5-1,41-30-3,4 5 4,13 2 1,-5-6 0,11-16 0,7-14 0,-9 1 1,-7 0 4,-1-5-3,-7 7-2,-11 10 0,69-65-7,6 12 4,-108 97-3,143-96-5,-135 94-1,59-33 4,29-10 7,-1-5 1,-10-4 1,80-82 7,-160 127 0,126-129 12,-134 128 7,94-142 17,-98 140 16,98-134 29,-97 138-1,100-107 45,-97 113-19,131-104 44,-123 106-43,161-82 44,-155 83-79,161-89 25,-163 87-57,152-119 21,-155 111-34,131-138 13,-135 136-41,52-56-1,23-22-4,-82 84-3,7-6 0,2 0-1,1 3 1,72-49-1,110-57-2,-169 109-9,220-116-34,-77 39 15,-152 82 0,143-97-7,-151 96 13,131-105-13,-129 102 6,134-131-13,-136 125 20,119-128-10,-120 130 17,146-132-2,-137 131 1,167-103-8,-168 112 9,133-85-2,-143 85 1,101-102-10,-105 102 4,98-68-45,-13 3 32,-46 36-7,-37 31 39,54-46-54,58-70-5,-104 100 21,148-153-8,-148 154 34,46-49 4,3-6 13,-14 20 2,-13 24 1,40-33 10,-80 65-6,111-84 39,-70 58-24,86-82 39,-94 73-38,-32 36-5,0 0 0,33-17 0,-10 5-7,-18 8 8,-2-1 0,31-33 0,-40 39-9,-4 3-6,18-13 7,3-1-3,9-4-3,0-3 2,0 0-3,-4 2-2,-6 1 0,-12 5-2,-8 11-3,0 0 0,16-15 0,-20 22 4,5-5-4,13-14 4,25-15 1,-20 18 0,-19 16 11,0 0 0,0 1 0,0 0 0,1 0 1,0 1-1,13-4 0,7-2-1028,45-19-3676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1.0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 72 4128,'0'0'5701,"19"-6"-5361,158-49 24,-143 48-97,-10 5-134,36 1 0,-37 3-81,36 8 0,-59-10-52,28 8 255,74 39 104,-98-45-334,-1 0 1,1 1 0,-1-1-1,0 1 1,0 0 0,0 0-1,0 0 1,0 0 0,0 0-1,-1 1 1,0-1 0,1 1 0,-1 0-1,-1 0 1,1-1 0,0 1-1,-1 0 1,0 1 0,0-1-1,1 7 1,-1-5 5,-1 14 183,-4 4-117,0-1-1,-11 29 1,4-34 77,5-10-120,-4 5-9,-1-1-1,0 0 1,0-1 0,-1 0 0,-1-1 0,-26 17 0,-86 46 139,102-59-63,-67 65 47,78-61-80,-26 63 40,35-68-40,3-9-59,0-1-20,-1 0-1,1 0 1,0 0-1,1 0 0,-1 1 1,1-1-1,-1 0 1,1 0-1,0 0 1,0 0-1,0 0 1,0-1-1,1 1 0,-1 0 1,1 0-1,0-1 1,0 1-1,0-1 1,0 0-1,2 3 1,44 28 132,73 39 0,-95-58-102,0-2-1,33 10 1,37 16 35,44 35-4,-119-57-35,-11-4-27,1 0 0,-2 1 1,0 0-1,0 1 0,9 21 0,-17-33-6,0 0-1,0 0 1,0 0-1,-1 0 1,1 0-1,-1 1 0,0-1 1,1 0-1,-1 3 1,-1 16 4,0 0 0,-1 0 0,-6 27 0,8-46-6,-1-1 1,1 1 0,-1-1-1,1 1 1,-1-1-1,0 0 1,1 1-1,-1-1 1,0 0-1,0 1 1,-1 0 0,-83 86 8,63-71-2,6-7-4,-27 14 0,28-19-2,1 0 0,-1 0-1,-22 3 1,-12 0 6,-100 4 1,-82 8 14,168-17-20,26-2-9,31-1-25,4-4 4,-9-13-1779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3.22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0 151 24575,'21'-35'0,"21"-22"0,4-1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1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192 109 5112,'0'-3'249,"0"-11"6,-1 6 1,-3-6 37,-1 5 151,-9-17 56,8 15 56,-6-8 16,12 19-560,0 0 1,0-1-1,0 1 0,-1 0 0,1 0 1,0-1-1,0 1 0,0 0 0,0 0 1,-1 0-1,1-1 0,0 1 0,0 0 1,0 0-1,-1 0 0,1 0 1,0-1-1,0 1 0,-1 0 0,1 0 1,0 0-1,0 0 0,-1 0 0,1 0 1,0 0-1,-1 0 0,1 0 0,0 0 1,0 0-1,-1 0 0,1 0 0,0 0 1,0 0-1,-1 0 0,1 0 0,0 0 1,0 0-1,-1 0 0,1 1 0,0-1 1,0 0-1,-1 0 0,1 0 1,0 0-1,-1 1 0,-3 0 132,-1 0-83,1 1 0,-1-1 0,1 1 0,0 0 0,-1 0 0,1 0 0,0 1 0,0-1-1,1 1 1,-1 0 0,1 0 0,-1 0 0,1 1 0,0-1 0,-3 5 0,1-2 142,2-2-145,0-1 0,1 1 1,-1 0-1,1 0 0,0 0 0,0 0 0,0 0 0,0 0 0,1 0 0,0 1 1,0-1-1,0 1 0,-1 6 0,-15 115 474,11-89-224,-8 200 120,15-185-161,23 214 97,-17-216-144,45 163 82,-39-179-107,51 88 73,-64-120-255,1-1 1,0 1-1,0-1 0,0 1 1,1-1-1,-1 0 0,0 1 1,1-1-1,-1 0 0,3 2 1,100 58 184,-80-53-83,77 9 44,-80-17-78,19-10-22,59-21-1,-94 29-43,1 0 0,-1 0-1,0-1 1,8-5 0,129-97 83,-140 104-93,0-1 0,0 0 0,-1 1 0,1-1 0,-1 0 0,1 0 0,-1 0 0,1 0 0,-1 0 0,2-5 0,66-144 74,-66 146-73,-2 1 1,1-1 0,0 0 0,-1 0 0,1-5 0,21-171 53,-23 147-33,-4 11-19,-1 0 1,-1 1 0,-14-38-1,19 58-7,1 1 0,-1 0 1,1-1-1,-1 1 0,0 0 0,0 0 0,0 0 0,1 0 0,-1 0 0,0 0 1,0 0-1,-2-1 0,-5-4 2,0 1 1,0 1-1,-1-1 1,0 1-1,0 1 0,-18-5 1,25 7-4,1 1 1,0 0 0,0 0-1,-1 0 1,1 0-1,0 0 1,0 0-1,-1 0 1,1 0 0,0 0-1,0 0 1,-1 1-1,-1 0 1,-8 2 2,0 1 0,0 0 0,-10 5 0,3 2-2,1 1 1,-18 14-1,-45 40 4,-7 4-2,12-6 2,59-49-4,-21 26 0,24-24-5,1 1 0,0 0 1,-16 34-1,16-28-17,12-24 18,0 0 1,-1 0-1,1 1 1,0-1-1,0 0 1,0 1-1,-1-1 1,1 1-1,0-1 1,0 0-1,0 1 1,0-1-1,0 0 1,0 1 0,0-1-1,0 1 1,0-1-1,0 0 1,0 1-1,0-1 1,0 1-1,0-1 1,0 0-1,0 1 1,1-1-1,-1 1 1,7 18-1855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2.0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1 120 5112,'63'-77'351,"-60"74"86,1-2-144,2 1-224,0 0-1,1 0 0,-1 1 1,1 0-1,-1 0 1,1 0-1,0 1 0,0 0 1,0 0-1,0 1 1,0 0-1,12 0 0,-6 0-20,31 2 318,-22 0-183,0 2 0,0 0 1,0 2-1,0 0 0,29 12 1,-2 12-46,-29-13 217,-12-8-283,0 1 0,-1 0-1,0 0 1,7 11 0,-7-5-27,-1-1 0,9 30 1,-15-44-46,7 35 321,17 182 128,-21-169-154,5 194 116,-6-197-150,1 157 106,-2-166-127,2-9-112,0-1-26,-1 0 0,-2 0 0,-3 43 0,-6 4 176,8-67 197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2.3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0 141 5656,'54'-88'650,"-54"87"-605,1 0-1,0 0 0,0 0 1,0 0-1,0 0 0,0 0 1,0 0-1,0 0 0,1 0 1,-1 1-1,0-1 0,0 0 1,1 1-1,-1-1 0,0 1 0,1-1 1,1 1-1,3-2 65,3-3-35,-6 4-24,0-1 0,1 1 0,0 0 0,-1 0 0,1 0 0,-1 1 0,1-1 0,5 1 0,171-18 437,-134 15-247,-45 3-237,70-3 235,87 9 1,19 2-35,-139-6-144,112 8-1068,-88-4-4392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2.8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530 124 5832,'-2'-4'16,"-7"-14"-3,0 6 36,0 0-1,-1 0 1,0 1-1,0 1 1,-2 0 0,-13-10-1,17 16-3,6 2-17,0 1 1,-1 0-1,1 0 1,-1 0-1,1 0 1,-1 0-1,1 0 1,-1 1-1,0-1 1,1 1-1,-1 0 1,1 0-1,-1 0 1,-3 0-1,-11 0 46,-4-1 259,-1 2 0,1 0-1,0 1 1,-28 6-1,5 12-102,27-7 331,-7 17-178,-24 39 1,35-43 56,-37 143 154,44-130-260,-3 18-91,-12 97 242,20-134-393,0 1 0,2-1 1,3 24-1,0-31 115,8 5 33,-12-17-233,0-1 0,0 0 0,0 1 0,1-1 0,-1 0 1,0 0-1,0 1 0,0-1 0,0 0 0,1 0 1,-1 1-1,0-1 0,0 0 0,1 0 0,-1 0 0,0 1 1,0-1-1,1 0 0,-1 0 0,0 0 0,0 0 0,1 0 1,-1 0-1,0 0 0,1 1 0,-1-1 0,0 0 0,1 0 1,3-1 13,-1 1 1,1 0-1,-1-1 1,0 0-1,1 0 1,-1 0-1,1 0 1,-1 0-1,0-1 1,0 0 0,0 1-1,0-1 1,0 0-1,0-1 1,0 1-1,-1 0 1,5-6-1,6-6 59,20-28-1,-26 33-96,16-21 76,-2-1 1,0-1-1,21-47 1,-29 55-19,4-9-7,68-139 113,-81 164-120,5-4 1,-2 6-15,18-8 0,-22 13-12,1 1 0,-1-1 0,0 1-1,0-1 1,1 1 0,-1 0 0,0 0 0,0 1-1,4 0 1,-2 0-1,-1 0 1,0 0-1,0 1 0,0 0 0,0-1 0,8 6 1,-3 0-1,0 0 0,16 16 0,31 41 0,-43-48 0,-1 1 0,16 30 0,-21-30 0,0-1 0,-1 2 0,6 25 0,-7-19 0,-1 0 0,0 33 0,-3-26 0,-8 53 0,-16 36 0,-8 4 0,21-91 0,-19 43 0,16-51 0,-25 39 0,-17 9 0,0-14 0,45-50 0,0 0 0,-23 14 0,26-19 0,-1 0 0,0-1 0,0 1 0,-8 1 0,-22 2 0,12-7 0,18 0 0,3-2 0,-32-12 0,14 5-2,16 4-4,-2-9-1690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1:43.3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450 190 5832,'35'-58'84,"-30"48"16,2-11 61,-7 21-151,0-1-1,0 1 1,0 0-1,1-1 1,-1 1-1,0 0 0,0 0 1,0-1-1,0 1 1,0 0-1,0-1 1,0 1-1,0 0 1,0 0-1,0-1 1,0 1-1,0 0 1,0-1-1,0 1 1,0 0-1,0 0 1,-1-1-1,1 1 1,0 0-1,0-1 0,0 1 1,0 0-1,-1 0 1,1-1-1,0 1 1,0 0-1,0 0 1,-1 0-1,1 0 1,0-1-1,0 1 1,-1 0-1,-2-2 39,1-1 0,-1 1 0,0 0 0,0 1 0,0-1 0,0 0 0,0 1 0,0 0 0,0 0 0,0 0 0,-6-1 0,0 0 146,-1 1-1,1 1 1,0 0-1,-11 1 1,7-1-107,6 1 31,0-1 1,1 1-1,-1 0 0,-10 4 1,-3 1 75,0 2-1,1 0 1,0 1 0,0 1 0,1 1 0,0 1 0,-18 15-1,-7 17-27,27-22 215,-51 122 138,58-111-239,-17 175 101,23-162-153,-3 197 89,9-199-122,35 120 80,-38-162-257,1 0 0,0 0 0,-1 0 0,1 0 0,0 0 0,0 0 0,1 0 0,-1-1 0,3 4 0,19 21 106,41 33 1,-45-47 43,-7-6-121,1-1-1,-1-1 1,1 0 0,22 3-1,-16-9 89,135-54 49,-114 40-97,57-30-1,-74 32-74,31-25-1,-54 39-11,3-2 3,0-1 0,-1 1 0,1 0 0,-1 0 0,0-1 0,0 0 0,0 1 0,4-6 0,45-76 23,8-36-20,23-120-8,-73 199-4,2-160-10,-12 163-24,-1 21 20,2 3 8,-2 0 1,1 0-1,-2 1 0,0-1 1,0 0-1,-2 1 0,1 0 1,-2 0-1,-8-17 1,-62-78-96,58 92 15,10 10 57,3 2 23,-1-1-1,0 1 0,0 1 1,-1-1-1,1 1 0,-1 1 0,1-1 1,-1 1-1,0 0 0,0 0 0,0 1 1,0 0-1,0 0 0,-9 1 1,-156 0-1743,64 0-6418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9.27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52098 57 1352,'-10'4'56,"-32"12"12,28-9 49,0 5 35,6-5-21,-1-1 0,0 1-1,-20 9 1,20-13 130,-10-1 37,9 0-85,-13 5-32,-124 28 361,108-18-350,34-14-179,-1 0 1,1-1 0,-1 1-1,0-1 1,0-1 0,0 1-1,-8 0 1,-184 25 250,113-20-175,-118 18 78,108-5-119,-27-3-4,114-17-38,0 1-1,1-1 1,-1 1 0,0 1 0,-9 3-1,-6 1 1,-61 11 22,29-4-8,-3-2-15,1-4 1,-2-2-5,0-1-1,10-8 0,0 4 0,-2 6 0,0-3 0,-7-6 0,-1-3 0,3 2 1,-82 4 14,-80 0 29,122 0 0,-124 0 84,135 0-71,74 1-35,-8 0 6,-1 0 0,1 2 1,-28 7-1,38-8-1,2 1-16,-1-1 1,0 0 0,0-1 0,1 0 0,-1 0 0,0 0 0,0-1-1,0-1 1,-9 0 0,-133-12 124,80 8-112,-123-4 20,115 9-41,0-2-3,-1-3 0,-163 1 17,201 4-14,-26-1 37,42 0-17,-1 1-1,-47 7 1,43-2-9,-140 16 196,151-20-197,9 0 5,0-1 1,0 0 0,-19-2 0,-102-7 66,38 9 43,63 1-75,-49-4 1,-149-13 187,202 14-229,-54 0 48,-163-5 91,146-2-126,-63-8-1,126 15-16,-49 0 4,-12 5-9,52-1-4,-157 4-13,173-10 14,-25-1-25,-70 2-6,96 3 8,0-2 0,-39-6 0,-6-2-20,-80-7 6,87 11 15,-67 3 0,107 3 18,-17 1-15,-284 8-21,296-9 39,-49-4-6,-149-9-2,147 12 9,1-2 0,-10-4 0,-5-3 0,-4 0 0,-4 5 0,-8 10 0,0 1 0,5-1 0,7 0 0,8 0 1,6 1 4,7-3-3,5-2-2,7-2 1,38-1 4,-47-11 0,-11-1 13,0 13 1,-142-9 70,132 9-10,-53 1 10,44 0 91,77 1-165,13 0 31,0-1 1,-22-3 0,-161-13 345,177 14-373,-36 0 107,-106 20 147,84-23-178,-118-14 109,169 19-197,-37-2 61,-164-13 32,145 15-96,-3 6-4,-8 3 0,59-5-1,5-1 0,-1-1-1,0-1 1,-35-4-1,37 0 3,-154-9-18,165 11 16,-41 5-6,54-3 7,-163 14-9,114-14 9,-5-1 0,-16-1 0,-7-1 0,-2 1 1,-1 1 4,4-1-2,-95-11 5,86 8 9,64 5-14,-49 0 2,47 2 10,-198 46 73,204-43-83,10-3 2,0 0 0,-1-1-1,-18 1 1,-13 1 10,-1-2 1,-63-5-1,41-12-13,-7-1 1,-9 5-3,-7 7-2,-4 4 0,-180-10 21,244 9-19,-60 2 7,1 3-3,-14 5-3,4 1 2,2-2-2,55-5 0,-133 4 9,143-7-11,-200-6 35,198 0-35,-38-5 33,-118 4 41,103 4-24,-29-3-1,-163 3 31,266 3-77,0 0 0,-23-4 0,12 1-3,-46-5 1,-142-12-12,59 20-23,145 0 27,0-1 0,0 0 0,0-1 0,-12-3-1,-16-2-6,23 6 7,1 1 1,-20 3-1,16-1-2,-1-1 0,1 0 1,-24-3-1,0 0-3,-1 1 1,-62 6-1,30 7-5,27-5 0,-56 1 0,37-8 7,-86 1-14,135-2 22,12 1-1,0 0 1,-1 0-1,1 0 0,0 1 1,0-1-1,0 1 0,-1 0 1,-5 2-1,-30 7-6,-6-4 7,-2 0-2,0-2 0,-48-3-1,88-2 3,0 0 0,0 0 0,0 1 0,-15 2 0,7-1 0,-36 4 1,-90 0 13,128-5-12,-39-1 26,-108-12 92,101 13-63,-95 0 65,90 0-89,-114 0 49,119 0-51,-4-2 2,3 1 11,-98 8 0,114 3-40,5 3 2,2-3-3,18-7-8,-1-2 1,1 0-1,-34-3 1,-5 0-4,37 1-18,-43-7 1,12 1 0,0 6 1,-157 1-47,157-4 19,33 2 46,4 0 2,10 1-1,1 1-1,-1 0 0,0 0 0,1 0 0,-11 3 1,-25 4-23,-67 8-56,35-14 47,-102-7-32,157 4 68,-38 0-14,-74 4-2,117-1 16,0-1-1,0 2 0,-14 2 0,4 1 1,-53 6-7,-130 5-22,137-15 22,-53-1-1,107-1 9,-1 2-1,-24 3 0,14-1 1,-60 7 1,-12 0 0,-10-4 0,3-6 0,4-4 1,54 3 3,-58 8 1,57-3 2,-19 2 5,-5-3-8,-88-2 12,-35-1 28,103 0-25,-62 0 1,-57 0 64,43 0-47,57 0 16,83-2-49,18 2 1,-1 0 0,0 0-1,-16 3 1,-147 20 39,123-20-41,1-2-3,3-1 0,29 0-1,-1-1 0,0 2-1,0 0 1,-27 6-1,20-1 3,-14 2-14,-53 5 0,-45-19-10,85 5 7,-125-9-20,114 4 16,39 3 16,-35 1-1,-138 2-18,119 0 14,-128 0-7,124 0 9,-86 0-2,150 1 8,-32-4-5,-7-1 5,-23 2 1,-2-3 0,1-5 0,-2 9 0,-10 8 0,-6 2 0,-1-3 1,4-8 4,-12-1 5,-122 12 34,210-8-41,12-1-2,0 0 1,0 0 0,0-1 0,-13-3 0,-174-29 20,170 28-21,11 3 2,0 0 0,-23 0 0,-2 0 0,-139-7 23,76-2-7,-135 5 26,124 3-26,-85 3 11,132 0-27,3 0 2,15 0-3,2 0-2,-7 0 0,0-2 0,8-3 0,6 2 0,-5 2 0,0 1 0,-1-1 0,-5-5 0,-13 0 0,-2 1 0,12-1 1,-9 1 4,-12-2-2,-1-3 2,-65-6 11,65 15-13,-1 1 2,9 0-2,5-1 2,3-2-3,-1-2-2,9 4 0,5 1 0,-7 0 0,30 0-1,5 0-3,1 0 1,0-1 0,0 0 0,0-2-1,0 0 1,-29-9 0,-85-34-13,68 30 16,-1-1 0,13 1 0,7 6 0,3 7 0,-10-2 0,-12 0 0,-1-5 0,1-1 0,1-2 0,1-2 1,-50-8 7,92 23-1,-138 13 30,94-13-9,-73-7 32,124 4-58,9 2-1,0 0 1,0 0-1,0 1 0,0-1 0,0 1 0,-5 0 1,-26 1 4,-4 5-4,23-4-6,0-1 1,-1-1 0,1 0-1,-33-5 1,18 1-3,15 2 5,-25 0-22,-88 2-53,71 0 39,-27 14-10,-33 5-42,-83-14-10,129-5 62,-51 0-47,71 0 65,7 0 11,-14 0 7,-2 2 1,48 0 0,0 0 0,-18 5 0,-24 12 0,4 4 0,7-7 0,-1 1 0,2 0 0,-1 0 0,1 10 0,-1 10 0,-1 1 0,3-2 0,-15 4 0,-19 8 0,-3 7 0,7-2 0,-1 5 0,-8 10 0,-9 4 0,-2-5 0,10-6 0,13-1 0,41-29 0,1 1 1,-27 41-1,34-48 7,-130 135 37,71-85 1,-37 36 11,94-91-9,22-20-46,-24 20 27,-1-1 0,0-2 0,-45 24 0,-104 55 41,137-72-34,-132 105 18,139-103-18,-124 117 14,122-113-34,-214 214 29,167-157-40,8-4 1,17-10-3,-3 1-2,-15 6 0,-3 3 0,17-14 1,40-49 2,0 0 0,-1-1 0,-1-1 0,-30 21 0,-15 8 3,-26 12-3,-4 0 2,8-2-3,-4 5-2,-10 9 0,-9 6 0,1 3 0,16-4 0,18-8 0,10-1 0,-2 1 0,-6 7 0,-6 1 0,-23 15-4,34-33 1,-72 53-2,110-90-14,-121 75-2,120-78 1,-146 64-7,140-66 14,-26 14-10,-111 73 0,102-43 19,41-35-2,-44 33-1,2 3 6,51-39 1,-24 30 0,-29 46 0,5-4 0,15-22 1,-38 62 7,72-107-1,-110 113 2,102-113-1,-214 183 28,218-187-34,-28 24 15,-78 50 1,37-28 16,68-53-31,17-10 3,0 0 0,0 1 0,-14 12 1,-81 77 22,27-25 24,20-7-46,26-24-4,-40 71-1,7-5-8,10-24-2,-31 32-3,-42 45-21,104-133 19,-108 87-7,61-61-10,43-33 26,1 0 2,-44 28-14,-84 49-3,48-33-8,41-25 22,42-22-8,-93 80-6,90-72 7,-105 117 0,106-113-1,-94 118-6,98-117 7,-149 200-12,111-160 21,33-43-3,-29 25-6,-103 71 1,138-110 10,-63 33-7,-71 37-2,124-67 5,-47 18 4,-22 10 1,5-4 0,8-8 0,9-7 0,8-13 1,1-4 4,2 3-2,-44 1 6,90-11 6,-175-39 73,114 13-16,-182-77 190,255 100-267,-27-12 46,0-2-1,-56-37 1,87 52-39,0-1 4,1 1 0,0-1 0,-1 1-1,1-1 1,-6-6 0,-23-30 19,-46-74 1,59 75-6,-56-184 5,63 176-18,-15-68-1,3-16-4,-23-62-4,36 164-4,-53-112-6,53 110-7,-8-43-16,-13-97 1,29 143 30,-2-59-28,-3-113-8,8 154 0,14-189-18,-9 190 13,4-5 13,2 0-1,31-82 1,-26 82-12,17-83 0,-29 114 28,3-15-3,0 0 1,15-34-1,31-126-51,-47 174 68,20-53-14,41-88-4,-51 123 1,62-161-1,-63 157 7,-2 6 5,7-20-4,38-74 0,57-90-34,-67 120 21,-47 96 24,16-34-10,2 1 1,33-48 0,33-53-1,-70 106 5,58-129-4,-61 126 5,14-55 4,2-24 2,14-99 8,-34 174 6,49-243 104,-53 261-95,1-1-1,1 2 1,13-33 0,-11 33-15,10-25 53,-13 32-51,-1 0-1,1 0 1,-2-1 0,0 0 0,0 0-1,0-16 1,15-99 50,-16 107-30,11-35 0,-4 18-19,2-49 1,-9 52 15,-8-149 16,2 92 8,4 62-44,-1-76 31,1 85-29,1-20 4,-3 0 0,-2 0-1,-8-40 1,5 41-9,2-4-3,-5 1-2,-2-2 0,-31-76-8,22 65 6,17 44-1,1 1 0,0-1 0,-1-16-1,2 16 1,0-1 0,-7-20 0,-14-32-7,15 55 4,-81-66-9,25 18 12,62 56 3,0 0-1,0 0 1,0 0-1,-1 0 1,1 1-1,0-1 1,-1 1-1,1-1 1,-1 1-1,1 0 1,-1 0-1,-3-1 1,-6-2 0,-2-2-1,7 3 0,-1 0 0,-1 0 0,1 1-1,-12-2 1,-46-11 0,-9-6 1,2 1 0,-1 2 0,-4-1 0,-9-7 0,9 1 0,15 2 0,-3 7 0,-14-2 0,2-2 0,10 3 0,4 6 0,-2 3 0,2-3 0,4-7 0,-10-9 0,-16-4 1,-95-33 7,149 50-1,-113-62 3,115 62 4,-147-38 4,138 44-3,15 3-6,-18-4 4,0 1 0,-71-2 0,-139-7 54,146 5-23,-63 0 5,-126 4 111,48-1-88,198 8-25,-181 10 17,187-4-24,-280 31 73,223-28-104,57-5 5,-70 2-1,-24-1-9,-6-4 1,-1 0-3,2-4-2,-2-2 0,109 5-1,-197 3-5,224-2 5,-37 3-4,-1-2 0,-63-8 0,-314-31-31,374 33 23,-203 0-6,201 7 6,-317 14-18,333-14 30,-59 0-7,-123-2-15,121-1 15,-55-16 5,126 11 0,-1 2 0,1 1 0,-1 1 0,-34 2 0,-7 1-3,-240-1-18,183 1 0,92 1 12,1 1 0,-1 2 0,-53 16 0,62-16 6,-1 0-1,1-2 1,0 0-1,-40-2 1,10-1 5,-7 0 1,-92 0 4,43 0 36,9 0 12,-78 6 5,137-3-9,-269 28 117,228-18-146,50-5 28,-223 76 111,233-77-151,16-5-2,-1 0 0,0 0 0,0-1 0,0 0 0,-1 0 0,-8 0 0,-131 19 85,88-15-52,-110 10 44,154-15-76,-2 0-2,0-1 0,1-1 0,-27-6 0,37 7-5,0-1 1,0-1 0,0 1 0,0-1 0,1 0 0,-1 0-1,-7-6 1,5 0-5,2-4 4,0 0-1,1 0 1,-4-18 0,8 29-1,1 1 1,0 0 0,0 0 0,0 0-1,0-1 1,0 1 0,0 0 0,0 0-1,0-1 1,0 1 0,0 0 0,1 0-1,-1 0 1,1-2 0,7-21-326,1 1 1,1 0-1,20-33 0,15-20-6119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5.1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35 125 7000,'0'0'1536,"-6"-10"-903,-23-36 198,37 42-245,1-1-496,28-10 395,85-17 16,-89 26-306,-24 6-155,24-4 62,1 2-1,0 2 1,59 6 0,-83-4-86,99 14 300,-85-11-141,0 0-1,0 2 1,24 10-1,-23-3-114,-25-14-55,0 0-1,1 0 0,-1 0 0,0 1 1,0-1-1,1 0 0,-1 0 1,0 0-1,1 1 0,-1-1 1,0 0-1,0 1 0,0-1 0,1 0 1,-1 0-1,0 1 0,0-1 1,0 0-1,0 1 0,1-1 1,-1 0-1,0 1 0,0-1 0,0 0 1,0 1-1,0-1 0,0 1 1,0-1-1,0 0 0,0 1 1,0 13 31,-1-1 0,-1 1 0,1 0 1,-7 19-1,0-11 72,2-7-59,-1 1-19,0 0-1,-2 0 1,0-1-1,0 0 1,-1-1-1,-13 14 1,5-7 36,2 0-1,0 1 1,-25 47 0,9 1 115,27-61-133,2 2 0,-1-1 0,1 0 0,1 1 0,-3 19 0,6-22 60,4 6 23,0-8-14,9 6-8,-14-12-105,0 1-1,1-1 0,-1 0 1,1 0-1,-1 1 0,1-1 1,-1 0-1,1 0 0,-1 1 1,1-1-1,-1 0 0,1 0 1,0 0-1,-1 0 0,1 0 1,-1 0-1,1 0 0,-1 0 1,1 0-1,-1 0 0,2 0 1,88 8 69,-68 0-26,124 62 15,-118-53-27,80 65 17,-94-66-24,-6-4-21,-2 2 1,1-1-1,-2 1 0,0 0 1,5 21-1,-8-12 20,-3-4-15,0 0 0,-8 33 1,2-40 14,-38 24 49,-93 57 0,88-61-51,-5 5-12,34-25 22,-62 22 24,70-29-42,-1-1 1,1 0-1,-1-1 0,-27 2 0,37-5-3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5.5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1 130 5656,'11'-8'72,"30"-14"254,-28 19-91,23-7-79,47-18 0,-63 19 130,42-11 0,-36 13-205,50-12 41,-48 15 158,97 16 101,-122-12-356,-1 1 0,1-1 1,-1 1-1,1 0 0,-1 0 0,0 0 0,1 0 1,2 2-1,36 22 141,45 37 1,-60-37 140,76 113 123,-100-135-385,0 0 0,-1 0 0,1 0-1,-1 0 1,1 1 0,0 6 0,39 171 408,-35-137-65,8 213 155,-13-201-182,7 260 438,-7-302-715,2 38 198,-9 102 1,-3-75 42,9-74 102,3-16-355,15-45-1688,6-11-6537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5.8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81 6192,'8'-18'14,"0"11"60,-1 3-39,2-1-3,0-1-1,1 2 1,0-1-1,0 1 1,0 1-1,15-4 1,18 0 217,0 2 0,72 0-1,-29 9 318,135 5 503,-124-13-2060,4-2-4215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6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676 194 5920,'0'-17'49,"0"13"198,-2 0-1,-7-15-108,7 14 303,-6 1 4,-37-24 142,17 8-257,-66-42 495,81 54-777,9 5-1,-1 1 1,0-1-1,-1 1 1,1 0-1,-10-3 1,7 4 3,0-1 0,0 1 0,0 0-1,-1 1 1,1 0 0,0 0 0,0 1 0,0 0 0,-1 0-1,1 1 1,0 0 0,1 1 0,-1-1 0,-13 8 0,-29 18 31,29-12 112,-2 6-106,2 1 0,-28 37 0,33-32 73,-59 141 72,63-132-58,-20 147 77,31-152-64,1-18-110,0-1-30,0 0 1,1 0-1,1 0 0,0 0 0,0-1 1,2 1-1,8 22 0,-1-9 184,-10-26-227,-1 1 0,0-1 1,0 0-1,0 1 0,0-1 0,0 0 0,0 1 1,0-1-1,1 0 0,-1 1 0,0-1 0,0 0 1,0 0-1,1 1 0,-1-1 0,0 0 0,0 0 1,1 0-1,-1 1 0,0-1 0,1 0 0,-1 0 1,0 0-1,0 0 0,1 1 0,-1-1 0,0 0 1,1 0-1,-1 0 0,0 0 0,1 0 0,-1 0 1,0 0-1,1 0 0,-1 0 0,1 0 0,-1 0 1,0 0-1,1-1 0,9 1 16,0-2 0,-1 1 0,1-2 1,0 1-1,-1-1 0,0-1 0,0 1 0,0-2 1,15-8-1,-11 6 0,21-14 113,-13 7-76,3-2-12,-1-1 0,0-1 1,-1-1-1,36-41 0,60-95 191,-71 92-142,4-2-66,-33 40 26,83-124 93,-98 145-121,2 1-1,14-8-16,-15 8 11,3 5 4,18 5-15,-23-7-8,0 1 1,0-1-1,0 1 1,0 0-1,0-1 1,0 1-1,-1 0 1,1 0-1,0 1 1,-1-1-1,1 0 1,-1 0-1,1 1 1,-1-1-1,2 3 1,5 4 3,3 2-1,-6-6-2,-1-1 1,0 1 0,0 0-1,-1 1 1,1-1 0,-1 1-1,0 0 1,3 5 0,10 21 8,0 0 0,16 53 1,-23-46 14,20 169 10,-27-165-9,1 168 17,-3-170-11,-1-20-20,1 10 1,-2 0 0,-1 0 0,-1 0 0,-10 34 0,-27 56 49,30-100-17,-10 3-15,-34 30 0,54-52-29,0 0 1,-1 0 0,1 0 0,0-1-1,-1 1 1,1 0 0,0 0 0,-1-1-1,1 1 1,-3 0 0,-8 2 8,0 0 1,0-1-1,-1 0 1,-20 0 0,20-7 28,5-1-31,-1-1 0,2 0 0,-1 0 0,1 0 0,0-1 0,0 0 0,1-1 0,0 1 0,1-1 0,0 0 0,-5-14 0,7 17-8,0-3 1,1 0 0,-1 0 0,0-14 1,-7-41-1787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5.7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153 0 3864,'0'0'587,"-8"18"83,8-18-670,-51 113 953,35-81-367,-37 57-1,52-87-532,-1 0 1,0 0-1,1 1 0,-1-1 0,1 0 1,0 0-1,0 1 0,0-1 1,0 0-1,0 1 0,0-1 0,1 1 1,-1 2-1,-1 6 54,-5 21 37,8-17 151,28 78 106,-19-68-306,2-1 0,1 0-1,0 0 1,22 26 0,-23-33-61,9 11 120,7 1-49,52 44 0,-59-61 29,113 38 47,-21-17 32,-20-2-86,-17-7-3,-74-24-115,1 1 0,-1 0 0,1 0 1,-1 0-1,1 0 0,-1 0 0,0 0 0,0 1 0,0-1 0,1 1 1,-1-1-1,-1 1 0,1 0 0,0 0 0,0 0 0,1 3 0,0-2 3,-1 0-4,-1 0 0,1 1-1,-1-1 1,1 0 0,-1 1 0,0-1 0,-1 1 0,1-1 0,-1 1 0,1-1 0,-1 1 0,0-1 0,0 1 0,-1-1 0,1 1 0,-1 0 0,-1 4-1,2-4 1,-1 0 5,0 1-1,0 0 0,0 0 0,-1-1 1,0 1-1,0-1 0,-4 9 0,-3 4 4,-21 41 6,15-34 33,-139 159 140,96-104-127,-27 17-10,83-93-55,0 0 0,-1 0-1,0 0 1,0-1-1,0 1 1,0-1 0,0 0-1,0 0 1,0 0 0,-8 2-1,0 1 3,8-4-5,-1 1 1,0-1-1,1 0 1,-1 0 0,0 0-1,0 0 1,0-1-1,-7 1 1,8-1-1,0 0 1,0-1-1,0 1 1,0-1-1,0 0 0,0 0 1,1 0-1,-1 0 1,0 0-1,1-1 0,-1 1 1,-4-4-1,4 1 0,-1 0 1,0 0-1,1 0 0,-1 0 0,1 0 0,1-1 0,-5-8 1,1 0-227,2 0 1,-1 0-1,2-1 0,0 1 1,-3-29-1,2-13-6540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7.0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510 53 7176,'4'-5'-4,"3"-11"17,-12 13 66,-1-1-41,0 1 1,-1-1 0,0 1-1,0 0 1,0 1-1,0 0 1,0 0 0,0 0-1,-1 1 1,1 0-1,0 0 1,-1 1 0,1 0-1,-1 0 1,1 1-1,0 0 1,-1 0 0,1 1-1,0 0 1,0 0-1,-13 6 1,-9 8 201,2 1 0,0 1-1,2 2 1,0 0 0,-37 39 0,-28 31 278,76-73-123,14-16-386,-9 13 186,1 0-1,-12 27 1,18-36-131,0 0 1,1 0-1,-1 0 1,1 0-1,0 0 0,0 1 1,1-1-1,-1 0 1,1 1-1,0-1 1,1 1-1,-1-1 1,1 0-1,0 0 1,3 8-1,3 3 252,2-5-40,10 2-177,1 0 1,40 19 0,-4-8 101,1 0-92,61 37 1,-110-57-100,106 62 98,-82-46-56,54 42-1,-30-4-35,-36-33 12,-5-1-14,-2 0 0,20 50 1,-29-52 6,-4-15-12,0-1-6,1 0 1,-2 0-1,1 1 1,0-1-1,-1 0 0,0 0 1,-1-1-1,1 1 0,-1 0 1,0 0-1,-1-1 0,1 1 1,-6 8-1,-26 25 37,-44 40 0,52-54-37,9-10 18,0-5-13,-1-1 1,0-1-1,-34 12 0,30-18 7,-71-2 9,88 0-23,1 0 0,0 0 1,0-1-1,-1 1 0,1-1 0,0-1 1,0 1-1,0 0 0,0-1 1,0 0-1,0 0 0,1 0 0,-1 0 1,0-1-1,1 1 0,0-1 0,0 0 1,-3-3-1,3 4 0,1 0 0,0 0 0,1 0 0,-1 0 0,0-1 0,1 1 0,-1 0 0,1-1 0,-1 1 0,1-1 0,-1-2 0,-1-5 0,-9-23 2,6-5 2,6-9-3,10-13-2,8-14 0,9-3 0,7 0 0,-31 68 0,30-60 0,21-13 0,1-7 0,-6-2 0,23-73-7,-57 132-5,2 0 1,32-45-1,-45 69-2,3-11-4,-4 10-3,4-10 2,-2 10-3,6-10-1650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7.5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534 109 6904,'-4'-3'160,"-15"-11"28,11 4 113,-24-40 86,31 49-360,0-1 0,0 1 1,-1 0-1,1 0 0,0-1 1,0 1-1,-1 0 0,1 0 1,-1 0-1,1 0 1,-1 0-1,1 1 0,-1-1 1,1 0-1,-1 1 0,-2-1 1,-3-2 33,-2-1-16,7 3-23,-1 0 0,1 0-1,-1 0 1,0 0 0,1 0-1,-1 1 1,0-1 0,0 1-1,0-1 1,0 1 0,1 0-1,-4 1 1,-7-1 53,0 1 0,0 0-1,1 1 1,-1 1 0,0 0 0,1 1 0,0 0-1,0 1 1,-12 6 0,-13 18 10,23-12 129,-62 100 84,62-89-84,-53 135 88,56-126-68,-21 161 91,30-155-98,8 182 89,-2-183-95,37 119 90,-40-159-295,-1-1 1,1 1 0,-1-1-1,1 1 1,0 0 0,-1-1-1,1 1 1,0-1 0,0 0-1,0 1 1,2 1 0,13 12 74,0-1 0,22 15 0,-37-28-78,0 0 0,0-1 0,0 1 0,0-1 0,0 1-1,0-1 1,0 1 0,1-1 0,-1 0 0,0 1 0,0-1 0,2 0 0,16 1 66,1-1-1,34-4 1,-52 4-64,0-1-1,1 1 1,-1-1 0,0 0-1,0 1 1,0-1 0,0 0-1,0 0 1,2-2 0,162-114 183,-126 82-83,146-152 45,-155 150-73,100-155 27,-110 152-60,48-129 18,-61 140-32,-6 2-27,-1 0 0,-1 1 0,-6-43 0,-3 41 8,-5-1-4,-33-47-1,47 75-15,-1 0 0,0 0 0,0 0 0,0 0-1,0 0 1,1 0 0,-1 0 0,0 1 0,-1-1 0,1 0-1,0 1 1,0-1 0,0 1 0,0-1 0,-2 0 0,-19-6 2,0 2 0,0 0 1,0 1-1,-27-1 1,-158-2-1697,119 3-6847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7.69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51133 0 904,'14'97'20,"-9"-61"80,10 157 65,-14-147 62,8 211 97,-7-203-63,-1-9-117,0 218 319,-14 151 265,6-306-404,-1 21-127,5 113 13,3-189-37,-5 233 72,2-228-57,-18 241 260,4-33 171,6-163-382,13 94 111,0-98-196,-1 8-104,-3-61 60,-15 193 43,13-193-71,-43 346 141,25-306-161,16-66-54,4-13 2,1-1 0,-1 1 0,1 0 1,0 0-1,1 0 0,0 13 0,-5 126 58,-7-30 47,0 13-35,-2 73 6,11-161-16,-6 160 32,9-163-32,-8 224 187,-3-173-142,4 93 169,5-120-255,2-46 15,-1 0 1,-5 27-1,1-12-22,2-9-8,0 48 56,3 61 12,1-68-12,-1 1-23,-9 70 1,-13 121 90,20-233-131,-14 72 14,3-26-6,6-4-9,6-9 1,1-3-3,-1 3-2,-3 4 1,-6 0 4,-3-2-2,11-49-2,-3 14 5,-1 0-1,-2 0 0,-18 41 1,12-35-2,-1 1 14,2 0 0,1 0 1,1 1-1,-12 55 1,0 41 17,16-97-15,-92 237 78,96-258-91,-1 0 0,0 0-1,0 0 1,-8 11 0,0 0-1,2 0-3,5-9 3,0-1 0,0-1-1,-8 10 1,-48 70 25,47-72-24,-24 18 4,-7 1-8,0-6 1,1-4-3,-24 22-11,29-18 3,18-17-4,0 0 0,-27 9 0,31-14 5,-1 1 0,1 1 0,-20 14-1,25-14 3,-1-1-1,0-1 0,-17 8 1,17-9 1,-5 0-3,-34 7 4,-10 2 1,6-3 0,5-1 0,-6 2 0,-10-3 0,1-5 0,3 2 0,-76 25-7,101-22 6,-24 5-6,21-6 6,-14 1 1,-124 11-10,166-20 4,-1-1-1,0-1 0,0 0 1,-26-5-1,23 2-5,-1 2-1,-28-2 1,-106 21-50,110-10 53,23-7-23,-97-9-8,-54-6-64,-15 2 41,165 12 61,-37 2-5,5 2 6,-11 3 1,-1-1 0,-5 1 0,2 2 0,5 2 0,4-1 0,1-4 0,3 2 0,3-1 0,-1-3 0,-2-6 0,3-2 0,-1 3 0,-5-4 0,-9 2 0,-141-13-8,184 17 5,13 0 0,-1-1 0,1 1 0,-16-5 0,-210-28-36,149 21 21,-120-4-36,122 16 45,29 2 8,-13 8 1,-89 27 8,135-31-8,-145 32 37,150-35-34,-2 0 5,-40 0 1,-94 6 18,119-8-6,-165-1 15,157 0-8,-172 0 17,173 0-11,-158 3 11,160-1-17,-261-7 55,216-1-78,50 5 2,-151 10 2,148-6-2,-63 1-1,-26-9-4,-1 1-2,7-2 0,-99-6-8,-72 2-26,269 10 27,-38-6 0,34 2 5,-28 0-10,-20 1 3,61 3 9,-9 0-3,1 0-1,0-2 1,0 0-1,-22-6 1,35 6 0,-1 0 1,0 1-1,0 0 1,0 1 0,-10 0-1,5 0-5,-157 0-25,145 1 27,-50-2-3,-75-13 0,87 7 2,14 3 6,-6-2 1,1-1 0,1 4 0,1 2 0,-2 0 0,-7-4 0,-7 0 0,-29-1 1,95 5 0,0 1 1,1 1-1,-1-1 0,0 0 0,0 1 1,1 0-1,-1 0 0,-6 2 1,-6 2-1,-56 15 9,-59 3 0,110-21-2,1 0 0,-1-2-1,0 0 1,-30-5-1,28 2-1,-69-8 67,-14-1-39,-71 6-1,59 6-6,11 0-16,-152 1 47,190 4-47,61-5-2,0 1-1,0 0 1,0 0-1,0 1 1,-13 4-1,-4 2 1,-73 15 31,-56-5 3,32-12 3,10-5-39,-5 0-2,-1 4-3,3 5-2,-8-4 0,54-4-1,-101 8-5,-94 36-3,180-31 7,51-10-4,-150 13-4,141-14 5,-68 7 4,-34 0 1,1-1 0,14 1 0,17-1 0,15 0 0,-1-3 0,-2-3 0,0-5 0,4-7 0,0 4 0,-11 4 0,74 0-1,-1 2-1,0 1 1,1 1 0,-1 2 0,-36 12 0,-137 40-3,164-43-8,-160 66 0,166-63-1,-138 67-5,143-73 13,-46 14 4,-14 3 1,-2-1 0,-4 3 0,-113 21 1,165-45 6,-204 17 2,201-23-2,-307 0 15,262 1-19,-31 3 17,39-11-16,5-5 12,44 4-12,-50-3 0,49 7 4,-183-3 8,173 6-8,-74-5 4,-22-11-9,-139-29-10,85 25 3,160 19-8,-145 1 0,147-2-1,-144-15-7,56 4-14,91 11 32,10 0-5,-34-7-1,45 7 7,-240-50-22,186 29 20,41 12-2,-172-106-4,182 108 8,3 3-1,0 0 0,-21-7 0,7 2 0,1-1-1,1-1 1,-25-18 0,38 24 1,8 5 0,0 0 0,0 0 1,0-1-1,0 1 1,1 0-1,-1-1 0,1 0 1,-4-4-1,-18-23 0,-9-8 1,4 1 0,1 3 0,0-3 0,-3-9 1,18 21 6,0 0 0,1 0 0,-9-31 0,8 3 12,-31-152 39,26 148-29,13 43-23,1 0-1,0-1 0,1 0 0,-2-21 0,-1-86 22,6 107-16,0 0 1,4-27 0,0 18-7,7-61 24,-5-53 8,-7 123-21,2 0 0,-1 0 0,4-16 0,0 8-6,-2 8-4,11-57 36,-10 55-29,-1 0 1,0 0-1,-2 0 1,0 0-1,-3-30 1,-13-190 121,14 210-129,0-56 36,6-200 63,1 189-94,-4 55 10,-7-166 14,5 164-15,0 17-12,3-188 24,1 184-26,0-13 1,-1 1-1,-5-48 0,-2 10 6,7-20-8,13 7 1,2 4-3,12-103-4,-24 151-3,16-255-9,-20 273 12,5-79-1,-3 59-3,36-275-17,-30 191 14,-4 60 3,9-131-4,-13 86 3,-4-59 4,0 132-2,-17-173 2,18 165-2,13-171 2,-7 176-2,3-55 4,-6-9 1,-10-143-8,8 171 8,-7-5 0,-8-12 0,1 1 0,10 7 0,4-7 0,1-13 0,-1 2 0,-6 16 1,-1 49 5,-20-55 1,5 16 8,8-6 4,15 80-19,-4-25 15,-2 0 0,-1 0 0,-14-38 0,-10 16 21,26 41-24,-1 0-5,0-1 1,1 0-1,0 0 1,1 0 0,0 0-1,-3-13 1,1 5 14,-1-1 0,0 1 0,-2 0 0,0 1 0,-15-22 0,22 37-17,1 0-1,-1-1 1,1 1 0,0-1-1,-1 1 1,1-1 0,0 0 0,0 1-1,1-1 1,-2-4 0,-1-6 3,-1-5-3,-10-30 29,12 44-31,-5-15 8,-1 1 0,-1-1 0,-1 2-1,-18-28 1,25 41-8,-90-117 69,48 75-43,19 20-10,-77-75 7,57 71-23,-1 1 2,2-2-3,5-3-2,-1 1 0,2-1 0,1 2 0,-3-2 0,-8 2 0,-1 6 0,-1 7 0,1 8 0,-1 0 1,7 1 4,11-2-2,3-5 2,-4-3-2,-5 5 2,-5 8-2,0-1 2,7-8-3,-1-4-2,-2 3 0,-12 6 0,-10 6 0,-2-1 0,8-1 1,4 2 4,-7-4-3,-12-3-2,-12 1 0,7 6 0,9 3 0,9-4 0,11-3 0,-9 5 0,-16 2 1,-26-8 6,-22-1 14,40 17 7,-65-3 8,14-9 24,28 0-12,-66-5 4,-98-17 32,-41 8-3,191 8-51,-46-5-4,129 13-16,0 2-1,-57 3 1,7 3-1,-21-3-3,-24-4-3,-4-1 2,-3 8-3,-1-1-2,7-6 0,4-3 0,3 0 0,-136 4-7,61-6 4,157 5-3,-175-15-5,173 15-2,-180-3-6,177 6 7,-47-1 6,-174 1-12,137 10 10,47-5 7,-13-2 1,-1-2 0,-1-1 0,-3 0 0,-4 0 1,87 0-1,-238-4 21,153-3-18,11 3 2,75 4-4,1 1-1,-23 4 1,-24 10-1,-7-5 0,8-6 0,10-3 0,0-1 0,-3 0 0,1 0 0,7 0 0,1 1 0,-3 6 0,-6 2 0,-2 1 1,9-4 3,16-3 5,-36 9 1,-168 24 50,133-28-24,75-7-20,0 2 0,0 1 0,-42 11 0,-122 22 66,170-34-78,12-1 1,-1 0-1,0 1 0,-19 7 1,-27 11 8,-3 6-9,3-4 1,-2-5-3,-3 4-2,0 0 0,34-11-2,0 2 0,0 2 0,-37 25 0,52-32 1,9-6 0,0 1 0,0-1 0,0 1 0,1 0 0,0 0 0,-5 5 0,-77 74-10,66-61-2,12-13 8,-12 14-4,1 2 0,-24 42 0,-48 93-22,51-94 15,32-54 15,-10 18-12,1 1 1,-15 40-1,17-7-5,3-30 9,1-3-9,1 1 0,-5 36 0,3 56-7,-23 123-45,30-221 70,1 7-25,-20 239-67,-6-155 47,11-18-9,-5 106 1,22-77 16,1 121-47,0-138 64,0 68 2,0-138 13,0 76 4,-1 41 1,-6 4 0,-6-13 0,-3-17 0,2-20 1,-18 153 20,20-156-2,10-88-14,-6 238 49,17-142-48,-5-65 9,13 212 10,-13-216-10,-1-14-6,10 175 13,-8-124-16,6 3-4,0-8-2,-5 3 0,-2 101-2,0-146-3,39 170 2,-32-161-3,35 197-5,-38-195-1,1 2 6,18 139-13,-24-159 5,-3 0 1,-5 57 0,-9 36-17,13-112 21,-1 0 0,1 0-1,-2 0 1,-4 13 0,1-5 2,1 0 3,4-14 1,0 1 0,-1-1 0,0 0 0,0 1 0,0-1 0,-1 0 0,-4 6 0,-7 18-24,-20 52-1,16-22 10,-31 73 0,38-101 13,-12 54 4,-4 17 1,5-11 0,-2-16 0,3-8 0,-1-8 0,-1-10 0,1-10 0,-1-6 0,1 2 0,-3 6 0,-2 12 0,-4-1 0,2-5 1,6-11 4,-20 47-1,4 4 23,13-24-7,23-56-12,1-1-5,-1-1 0,0 1 0,1 0 0,-2-1-1,1 0 1,-1 0 0,0 0 0,0 0 0,0 0 0,-7 5 0,-8 4 20,11-9-14,0-1 1,-1 0 0,1-1-1,-1 0 1,0 0 0,0-1 0,0 0-1,0 0 1,0-1 0,-13 0-1,14 0-1,-44 0 31,-179-1 80,-57 3-77,254 0-28,-83 8 3,-67 9 26,162-16-22,-43 13 0,-19 5-10,11-10 1,-16-6-8,11 1 1,13 2-3,-5-4-2,-19 2 0,-23-1 0,-9-1 0,-4 1 0,-14-2 0,0 2 0,6-1 1,5 1 4,9 0-2,11-5 2,5-1-3,-5 1-2,-15 3 0,-10 1 0,-9-4 0,-3 1 0,1 8 0,3 5 0,19-1 0,12-2 0,0 0 1,5-6 4,8-1-3,4-4-2,-19-1 0,-8 0 0,0-1 0,-4-4 0,-11 0 0,15-2 0,29 1 0,6 1 0,-5 0 0,-150-11 14,156 9 4,-166-3 60,164 12-16,44-1-35,-51-5-1,-61-4 27,52 1 14,8 1-35,-101-11 35,173 14-64,-28 0 14,-1 4-4,-8 4-10,-118-1-11,162-4 8,-48 0-16,-173 0-52,73 0 8,-98-3-7,170-3 47,71 4 19,12 2-1,0-1 1,0 1-1,-1 1 0,-11 1 1,-25 4-5,-96 9-4,85-20 10,10 0 0,6 3 0,1 2 0,-5 0 0,-129 0-10,-219-3-67,279 3 66,-95-7-10,139 7 20,2 0 1,-1 0 0,-10 0 0,3 0 0,12 0 0,11 1 0,6 5 0,-6 4 0,-8-1 1,5-7 4,7-3-2,-4-2 2,-17-4-2,0 2 2,14 3-3,-4-2-2,-7-2 0,-6 2 0,0-1 0,5 3 0,6 2 0,42 0 0,-10 1-6,1-2 0,-1-1 1,-34-7-1,19 3-19,0 3 0,-61 2 0,55 1-4,40 1 23,5 0 5,1-1 0,-1 1-1,1-1 1,-1 0-1,1-1 1,-1 1-1,-8-3 1,-1-1-7,6 2 0,-11 2 0,11 0 0,-9 0 0,10 3 1,-7 9 4,7-9-2,-7-3 2,6-3-2,-8-9 2,-6-3-4,-45-21 0,59 32 7,-9-3-6,0 1 0,0 1 0,-1 1 1,0 0-1,0 1 0,-21 0 1,1-2-5,3 1 2,-68-1-1,42 4 4,-19-4 5,-2 4 0,9 1 1,-8-4 4,-23-2-2,66 4-1,-10 0 5,-50 3-1,-33 11 3,33-4 4,32-1-10,8-3 2,-6 2-2,-16-1 2,-17 1-2,44-3-1,-186 3 17,127-16-8,-145-11 33,225 15-42,19 4 3,-1-1 1,-28 1 0,-195-2 31,206 1-35,-36 0 7,-2 5-3,-14 7-4,2 4-2,2-3 0,-11-5 0,-11 0 0,-3-4 0,6-1 0,-5 0 0,-11 0 0,4 1 0,16 4 0,3 6 0,-3 0 0,2 0 0,11-1 0,1 2 0,-8 4 1,0-1 4,10-12-2,-10-3 2,-22-1-2,6-4 2,16 4-2,-106 1 5,154 1-1,36-1-6,-170 18 15,34-6 1,27-5 10,40-1-20,46-6 13,-110-20 6,77 8-9,-64-5-1,94 13-10,-50-5 6,-22-6-8,-9-9 1,-4-3-2,6 3 2,7 9-2,75 13 0,-49 4-1,-33 12 1,5-1 2,5-6-3,2-6-2,-10-1 0,7 0 0,18-1 0,7-4 0,3-3 1,54 3 1,-1-1-1,1-2 1,0 1-1,-31-20 1,28 12 5,-23-32-1,34 32-5,0 0-1,-12-26 1,-2-14-4,3 0 0,-19-78 1,14 19-6,-35-61-3,45 140-2,-69-152-6,71 149 6,6 14 6,-7-20-9,-35-75 0,-17-33-7,53 116-2,-106-259-59,94 217 72,18 46-21,-24-152-14,28 141 15,-11-202-7,13 194 13,0-201-10,2 204 16,3-323-42,-3 268 54,-1 61-17,-16-182-6,11 173 5,-17-232-13,20 221 7,-3-256-5,7 256 17,8-221-7,-8 229 15,-1-80 4,0-33 7,-1-15 1,-3-12 0,-6-1 0,-3 18 1,-10-167 14,3 55-6,17 224-1,-6-264 8,7 265-8,1 13-2,0-230 11,23 33-1,-16 119-7,-6 122-7,-1 0 0,1 1 0,-1-1 0,-1 0 0,-2-9-1,-2-7 1,-3-41 1,6 44 5,0-40 0,2 20-4,-9-52 1,6 54 9,-8-172 3,12 167-9,0-53 4,3 12-8,-3 22 1,0 9-3,0-27-2,1 49 0,5-7 0,-5 19-1,0 10 0,1 0 0,-1-1 0,2 1 0,-1 1 0,1-1-1,0 0 1,7-12 0,-6 13 0,0 0-1,1-1 0,9-11 1,-6 8-1,-7 10 1,0 0 0,0-1 0,0 0 0,0 1 0,-1-1 0,1 0 0,-1 1 0,0-1 0,1 0 0,-1 1-1,0-1 1,0 0 0,-1-3 0,0 2-1,1-1-11,11 2-1,41-15-1308,11-3-5278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59.7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231 207 3680,'0'0'1385,"8"-10"-633,2-2-626,23-30 899,-21 26-44,-10 13-760,20-31 1188,-21 32-1389,-1 0 1,1 0 0,0 0-1,-1 0 1,1 0-1,-1 0 1,0-1 0,0 1-1,0 0 1,0 0 0,0-4-1,-1 2 35,0 1-1,0 0 1,-1-1-1,1 1 1,-1 0-1,0 0 0,0-1 1,0 2-1,0-1 1,0 0-1,-1 0 1,1 1-1,-1-1 0,0 1 1,0 0-1,-4-3 1,5 3-2,-9-2 295,5 3-266,-1 0-1,1 1 1,-1 0-1,0 0 1,1 1-1,-1 0 1,1 0-1,0 0 1,-1 1-1,1 0 1,0 0-1,0 1 1,-7 3-1,3-1-25,6-3-20,1 0 0,0-1 0,0 2 0,0-1 1,0 0-1,0 1 0,0-1 0,0 1 0,-4 5 1,6-6 0,-6 5 19,1 0 1,0 1-1,0-1 0,1 1 1,0 0-1,1 1 0,0-1 1,0 1-1,1 0 1,-4 14-1,-31 99 299,30-90-135,-15 161 82,21-147-107,2 238 73,2-220-120,30 248 57,-21-259-90,50 140 46,-61-191-153,1 0 0,0 0 0,0-1 0,-1 1 0,1 0 0,1 0-1,-1-1 1,0 1 0,0-1 0,1 1 0,2 2 0,14 10 35,0 0 1,39 22 0,-55-35-39,-1 0 0,1-1 1,0 1-1,0 0 1,0-1-1,0 1 1,0-1-1,0 0 1,0 1-1,2-1 1,147-3 72,-117-4-43,24-12-10,67-35-1,-119 52-22,-1-1 1,0 0-1,0 0 0,0 0 0,5-7 1,-10 10-3,25-20 6,30-34 1,-41 37-6,-1 0 0,0-2 0,17-33 0,-18 28 1,-2 0-1,14-47 1,-16 42-1,-2-1-1,3-43 1,-8 50-1,-1 0 0,-1 1 0,-4-29 0,2 36 0,0 0 0,-1 0 0,0 1 0,-10-21 0,8 25-1,0 1 1,0-1 0,-1 1 0,0 1 0,-1-1 0,1 1 0,-2 0 0,1 1 0,-1 0-1,0 0 1,-15-7 0,21 12 0,1 1-1,0 0 0,-1 0 1,1 0-1,0 0 1,-1 0-1,1 0 0,-6 0 1,-7-2-1,0 0 1,-26 0 0,24 4-1,-1 1 1,-21 4-1,9 2-4,-121 56 2,122-46-3,-105 90-4,111-82 5,12-13 2,-6 9-3,1 1 0,1 1 0,1 1 0,-17 39 0,-21 59-44,50-120-31,0 0-1,1 0 1,-1 1-1,1-1 1,0 0 0,0 1-1,0-1 1,0 1-1,1 0 1,-1-1-1,1 1 1,0 0 0,0-1-1,0 1 1,1-1-1,-1 1 1,2 5-1,-1-4-502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0.4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433 358 5560,'3'-15'72,"0"1"1,0-1-1,-2 1 1,0-1-1,0 1 1,-2-1-1,-2-20 1,1 21-40,0 7 9,1 0 0,-1 0 0,0 0 0,-1 0 0,-3-8 0,3 9 30,0-2-18,0 1-1,-1 0 0,0 0 1,0 0-1,-1 0 0,1 1 1,-2-1-1,-5-5 0,-41-43 308,50 52-327,0 1 0,0 0 0,-1 0 0,1 0 0,0 0 0,-1 0 0,1 0 0,-1 1 0,0-1-1,0 1 1,1 0 0,-1-1 0,0 1 0,0 1 0,0-1 0,0 0 0,0 1 0,0-1 0,0 1 0,-5 0-1,6 0 6,0 0 0,0 1 0,0-1 0,0 0 0,0 1 0,0-1 0,0 1 0,0-1 0,0 1-1,0 0 1,0 0 0,0 0 0,0 0 0,-2 2 0,-5 3 44,-27 15 46,20-8 185,-7 14-99,-32 48 0,53-72-180,0-1-1,1 1 0,-1 0 0,1 1 0,0-1 0,-1 0 1,1 4-1,-46 156 339,40-124-146,-17 197 81,23-184-127,1-39-140,12 249 302,-11-244-283,0-2-24,0-1 0,1 0 0,0 1 0,2-1 0,0 0 0,10 25 0,-3-14 115,-10-26-147,-1 1 0,0-1 0,0 0 1,0 1-1,0-1 0,0 0 0,0 1 1,0-1-1,1 0 0,-1 1 0,0-1 1,0 0-1,0 0 0,1 1 1,-1-1-1,0 0 0,0 0 0,1 1 1,-1-1-1,0 0 0,1 0 0,-1 0 1,0 0-1,0 1 0,1-1 0,-1 0 1,0 0-1,1 0 0,-1 0 0,0 0 1,1 0-1,-1 0 0,0 0 0,1 0 1,0 0-1,1 0 6,1 1 0,-1-1 0,1 0 0,0 0-1,-1 0 1,1-1 0,-1 1 0,1-1 0,-1 1 0,1-1 0,-1 0 0,3-1-1,1-2 13,-1 0 0,0 0 0,1 0 0,-2-1 0,1 0 0,-1 0 0,5-6 0,90-144 147,-79 115-75,58-168 34,-64 170-48,-3 7-38,57-137 76,-36 66-52,-19 55-28,7-20 6,-18 62-23,11-11 10,-8 12-27,-2 0 16,13 26 4,-12-15-22,1 4 13,-1 89 24,19 51-21,-16-114-4,31 185 3,-30-173-9,-7-48-8,9 64 10,-3 1 0,-1 81 1,-15 37 7,4-155-4,-3-4-8,-1 0 0,-20 36 0,15-44 9,-10 4-2,-42 28 1,45-38 6,-155 37 62,161-46-78,11-1 0,0-1-1,0 1 0,0 0 0,0 0 0,0 0 0,0 1 0,-6 3 1,-5 2 4,0 0 0,1 1 0,-21 16 0,17-10-1615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1.1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1 100 6192,'19'-13'0,"-9"-5"6,-8 14 28,6 3-1,39-3 62,75-17 26,-12 4 219,-78 10-316,-19 3 68,1 2 0,25-3 0,-37 5-88,17-2 123,-1 1 1,35 2 0,-46 0-57,0 0 1,-1 0 0,1 1-1,-1-1 1,1 1 0,-1 1-1,0-1 1,0 1 0,0 0-1,0 0 1,0 1-1,-1 0 1,1 0 0,5 6-1,7 14 24,-13-10 132,-5-8-193,1 1 1,0 0-1,-1 0 0,-1-1 1,1 1-1,-1 0 1,0 0-1,0-1 1,-1 1-1,0-1 0,0 1 1,-1-1-1,0 0 1,0 0-1,0 0 1,-7 9-1,-12 19 185,-2-2-1,-28 32 1,18-21 284,-53 88 1,50-76 73,35-52-369,4 2 4,-1-1-168,3 12 401,1-14-259,60 25 111,57 28-158,-96-39-78,-13-6-35,3 1-8,-1 1 0,0 1 0,-1 0 0,-1 1 0,14 17 1,25 39 45,-50-66-58,1 0 1,-1 0-1,0 1 0,0-1 1,0 0-1,-1 1 1,1 0-1,-1-1 1,0 1-1,-1 0 1,1-1-1,-1 1 1,0 0-1,0 5 1,-1-3 0,1 2 3,0 0 0,-1 0 1,0 0-1,-1 0 0,0 0 1,0-1-1,-1 1 0,0-1 1,-5 10-1,7-15-7,-6 10 26,0 0 0,-1-1 0,-17 23 0,13-20-17,10-11-2,0 0-1,-1 0 0,0-1 0,0 1 1,0-1-1,0 0 0,0 0 0,-1 0 1,-4 2-1,-6 6 5,1 1-5,9-8 1,0 0 0,-1 0 1,1 0-1,-1-1 0,0 0 0,0 0 0,-6 3 1,3-2 13,-1 1-7,-1 0 0,-1 0 0,1-1 0,-1 0 0,1-1 0,-1 0 0,-18 2 0,4-3 55,-1-1 1,-40-4 0,46-1-53,17 4 15,2-2-32,1 1 1,0 0-1,0-1 1,-1 1-1,1 0 1,0-1-1,-1 1 0,0 0 1,1 0-1,-1 0 1,0 0-1,0-2 1,-1 0-1,2-5 5,4-3-178,-1 0 1,0 0-1,3-22 1,-3 16-878,7-43-7653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1.8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642 100 4216,'1'-8'12,"-2"1"-43,-11-20 614,7 18-210,-6-12 52,10 20-398,1 0 0,-1 1 0,1-1-1,0 1 1,-1-1 0,1 1 0,-1-1-1,1 0 1,-1 1 0,1 0 0,-1-1-1,0 1 1,1-1 0,-1 1-1,1 0 1,-1-1 0,0 1 0,1 0-1,-2-1 1,-4-1 124,2-1-105,0 1 1,0 0 0,0 1 0,-1-1 0,1 1 0,0 0 0,-1 0 0,1 0-1,-1 0 1,1 1 0,-1 0 0,1 0 0,-1 0 0,1 1 0,-1-1 0,1 1-1,-1 0 1,1 0 0,-5 2 0,-87 44 544,66-30-243,-49 19 1,47-22-270,0 1 176,0 1 1,-44 31-1,55-29 19,5-4-128,2 0-39,-1-1 1,2 2-1,-18 23 1,29-35-51,1-1-44,-1-1 1,1 1-1,0 0 1,-1-1-1,1 1 1,0 0-1,0 0 0,0 0 1,1 0-1,-1 0 1,0 0-1,1 0 1,-1 0-1,1 0 0,0 0 1,0 0-1,-1 0 1,1 1-1,1-1 1,-1 0-1,0 0 0,1 0 1,-1 0-1,1 0 1,-1 0-1,1 0 1,2 4-1,1 0 22,0 0 0,1 0 0,-1-1 0,1 0 0,1 0 0,-1 0 0,1 0 0,0-1 0,0 0 0,0 0 0,0 0 0,9 2 0,-3-1-16,47 15 90,-57-19-100,167 63 126,-132-45-54,122 83 36,-134-82-43,83 91 27,-106-108-92,1-1 1,-1 1 0,0 0-1,0 0 1,0 0-1,2 5 1,10 26 35,18 63 0,-31-94-39,0 0 0,-1-1 0,0 1 0,1 0 0,-1-1 0,0 1 0,0 0 0,-1 3 0,-16 119 66,9-104-31,-59 79 19,50-82-33,-76 52 10,74-61-10,-13-1 5,-1 0 1,-46 4-1,66-11-26,10 0-2,0-1 1,0 1-1,0-1 1,0 0 0,0 0-1,-1-1 1,1 1-1,0-1 1,0 1-1,-5-3 1,-56-14 59,59 15-52,1 1 1,-1-1-1,0 0 1,0-1-1,1 1 0,0-1 1,-7-5-1,0 0 0,5 1 28,4 3-27,1-1-7,-1 1 0,1-1-1,0 1 1,0-1 0,0 0 0,0 1-1,1-1 1,0 0 0,0 0-1,0 1 1,1-1 0,1-7 0,21-105 39,-14 89-17,61-136 15,-52 126-22,96-178 12,-91 173-19,1-2-6,65-127 8,-62 112-10,-4 3-3,-16 42-1,14-38 4,-13 28-1,-7 23-4,0 0-1,0-1 0,0 1 0,0-1 0,0 0 0,-1 1 0,1-1 0,-1-4 1,0 6-1,0 1 0,0-1-1,-1 1 1,1-1 0,0 1 0,-1 0 0,1-1 0,0 1 0,-1-1 0,1 1 0,0 0 0,-1-1 0,1 1 0,-1 0 0,1-1 0,0 1 0,-1 0 0,1 0 0,-1-1 0,1 1 0,-1 0 0,1 0-1,-1 0 1,1 0 0,-1 0 0,0 0 0,-2 0-2,3 6-1,3 17-762,0 35-1,-3-9-6880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2.4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501 60 6192,'-104'-30'28,"86"29"32,-1 3-22,0 1 1,1 2-1,0 0 1,0 0-1,0 2 1,-30 15-1,36-15-13,8-5 6,0 1 0,0-1 1,1 1-1,-1 0 1,0 0-1,1 0 1,-6 8-1,-5 7 138,0 1-1,2 1 1,-20 39-1,-17 56 203,38-81 24,-27 188 162,35-171-162,3 197 152,5-205-207,8 14-110,20 55 0,-20-86 31,60 65 106,-57-80-127,-7-7-187,1 0 1,-1 0-1,1-1 1,0-1 0,0 1-1,0-2 1,0 1-1,0-1 1,20-1 0,21-3 141,0-3 0,64-14 0,-53 3-143,-60 17-45,-1-1 0,1 1 0,-1 0 0,1-1 1,-1 0-1,1 1 0,-1-1 0,0 0 0,1 0 0,-1 0 0,0 0 0,1 0 0,-1 0 1,1-2-1,115-125 135,-112 121-123,0 1 0,0-1-1,5-11 1,47-91 60,-15-15-50,-42 124-29,3-10 17,-1 1-1,1-1 1,0-14 0,14-248 71,-18 222-47,-13-169 20,13 213-54,1 1 0,-1 0-1,0-1 1,-3-8 0,-2-5 1,0 1 1,-2 0-1,0 0 1,-19-29-1,26 46-6,0-1-1,0 1 0,0 0 1,-1-1-1,1 1 0,0 0 1,-1 0-1,1 0 0,-4-2 1,-11-5 1,-1 0 1,0 1-1,-1 1 0,-27-6 1,18 10 3,-19 5-4,-56 12 0,70-7-9,-137 54-1598,78-24-6376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1.26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1 328 1080,'121'-40'128,"71"-25"51,-148 49 75,171-80 110,-177 78-97,122-40 109,-130 50-96,153-15 95,-142 20-182,34 3 154,127 14-1,-138 1-268,-23-4 136,236 83 588,-169-47-347,-71-29-399,-12-5 158,109 80 74,-108-70-128,-20-18-145,46 45 213,58 72-1,-55-36-105,20 19-9,-70-99-87,0 0 0,-1 0-1,0 0 1,0 0 0,4 9 0,2 6-1,0-3-9,-4-7 19,0-2 0,0 1 0,12 12 0,20 25 66,73 94 73,-98-123-164,-6-7 9,0-1 0,-1 1-1,8 19 1,50 111 72,-53-112-31,-4-9-30,0 2-6,0 1 1,-2-1-1,0 1 0,2 44 1,13 163 179,-17-199-195,-2-13 13,1 0 0,6 23 1,41 202 179,-42-216-192,-3-12 16,-1 0 0,2 19-1,7 98 66,-12-123-69,0 1-1,1-1 1,0 0 0,5 19 0,0-6-5,7 44 78,31 121 165,-40-174-241,0 1 0,1-1 1,1-1-1,0 1 0,1-1 0,0 0 0,12 14 1,1 2 22,-6-6-14,-1 0 1,-2 1-1,12 29 0,-16-34-24,-2-7 0,-2 1-1,6 23 1,5 29 8,2 13-8,-4-1 1,-2-4-3,-3 83-4,-7-139-1,0 0-1,4 28 0,0-20 2,-2-2 1,-1-10-1,0-1 0,1 0 0,5 14 0,31 116-8,-9-39 4,-25-86 6,4 34 0,-6 22 0,-2 26 0,-2 2 0,-4-6 1,-3 7 4,6 16-2,12 70 5,-4-114-1,-11 195 15,4-240-21,-2 42 9,4 99 6,0-132-9,-6 51-1,-9 6-3,-1 1 2,7 14-3,-2 13-2,-9 16 0,-1-9 0,14-25 0,0-7 0,-2 8 0,2-9 0,5-28 1,-6 94 7,0-72 4,4-59-11,-7 75 17,-1 72 2,10-135 0,-15 190 9,11-186-2,1-15-13,-2 15 11,-3 94 0,10 13 12,0-41 23,0-84-55,1-14 6,-2-1-1,0 1 0,-3 14 1,-20 178 94,9-101-66,-17 176 29,23-160-56,-1-26-6,-5 26-4,10-85-3,1-5 0,1 0-1,2 1 0,4 52 0,1-19-32,-4 93 1,-15-86-43,-37 108-129,48-165 194,-6 38-61,-13 103-4,4-45-31,15-85 99,-7 29-49,-26 81-3,4-27-47,1-19 42,-15 46 6,21-62-24,20-59 73,-1 1 2,-19 35-40,5-11-9,-20 52-1,25-46 20,8-23 16,-2 0 1,-20 34 0,9-20-30,-1-2 0,-37 45-1,55-77 42,1 0-1,-1 0 0,1 1 0,0 0 0,0 0 0,-4 8 1,-2 5-1,-1 2 4,5-12-6,0 1 0,0-1 0,0 0 0,-7 8 0,-24 32-71,-39 71 1,38-36 42,-45 108-14,46-122 47,15-30 7,0 0 1,-5-2 0,-13 2 0,-3 7 0,11-4 0,2-6 0,-7-3 1,-10 6 4,-16 9-2,-135 85 18,180-118-20,12-9 1,-1-1 0,1-1-1,-1 1 1,-10 5 0,-34 22 4,-15 6-3,2 1 2,15 0-3,9-1-2,3 2 0,-4 12 0,-9 15 0,35-47-1,1-3 0,1 1 0,1 0 0,1 1-1,-12 28 1,-31 82-3,13-28-23,30-73 25,-17 38-22,-32 69-6,52-118 7,-11 36 0,11-27 16,-18 56-29,-36 158-32,58-225 60,0 0 1,0 28-1,2-11 4,-10 85-13,-12 139-15,11-157 29,7-57-3,-5 52 0,-14 112-11,-2-80 8,22-109 5,-3 17-3,1 0 1,-2 39-1,5 148-35,3-184 42,0-17-3,-1-1-1,0 1 1,-7 29-1,-1 3-3,1 4 6,1 14 1,2 1 0,0-8 0,4 3 0,1 3 1,-1-46 3,2 0 0,1 1 0,0-1 0,2 0 0,7 25 0,-8-40-1,0 0 0,1 0-1,0 0 1,8 10 0,13 25 6,-7 2-2,18 38 23,2-15-19,-18-33 1,2-2 1,43 53-1,-52-72-10,28 25 8,8 4 2,23 14-8,-53-45-2,0 0 0,25 13-1,-26-18 0,-1-1-1,35 9 1,145 21-3,-158-29-3,-24-4 4,180 48-7,-30 2-2,-48-20 4,-84-23 5,45 11-6,91 12-3,-132-29 4,158 11-5,-154-13-1,185 6-1,-177-5-6,198-3-2,-201-3 1,7-2 12,227-15-67,-149 18 39,167-10-27,-204-1 58,-54 8-8,175-27-5,-169 26 13,72-6 4,22 0 1,-8 8 0,-16 5 0,-3-2 0,5-6 0,90 2-7,-57-1 4,-117 5-2,158 1 2,-153 0-2,50 0 4,-1 0 1,1 0 0,22 0 1,57 0 7,-157 0-4,1 0 0,0 1 0,-1 1 0,17 3 0,-14-1 0,-1-2 0,23 2 0,141 0 32,-162-3-34,32 6 7,118 18 20,-98-19-17,-8 0 6,68-1 0,-99-7-16,36-2 8,-2 4 2,7 2-9,-23 1-6,66 14 0,-97-15 2,168 13-3,-146-17-8,99-12-1,-116 14-7,87 14-8,-78-10 12,-1-1 1,47-1-1,-31-2-5,107 0-7,-104 0 7,34-2 8,10-8 7,-56 7-14,160 0-8,-151 2 9,185-13-1,-184 9 8,147-18 0,-160 21 0,-14 2 10,224-5-20,-218 4 21,59-9-7,94-11-2,-137 19 4,61-1-1,19 2 6,104-13 2,-213 13-1,34-2 8,196-18 47,-205 19-31,-1 2 1,70 9-1,46 5 19,-35-6 3,-4-3-23,180 10 44,-184-14-61,-63-2 8,155-5 3,-166 8-10,50 7-1,34 3-3,-3-6 2,-14-1-2,-8-5 2,-3-9-2,177-6 18,-184 7-18,-47 6 5,61 0 4,28 5-9,-90-1-3,35 0-4,107-8 1,222-36-62,-114 8-49,-190 23 100,-55 4-26,172-25-16,-172 27 17,16-2-1,108-1 0,36-6 3,-158 9 17,153-4-28,-50 3 21,7 1 6,-88 6 14,93-1 4,-23-1-3,-7-6 6,-2-2 0,-17 5 0,-2 3 0,16-6 1,-14-2 4,-29 4-2,-8 10 2,8 4-3,13-2-2,8-6 0,-1-1 0,-3 0 0,19 0 0,33-1 0,11-6 0,-1-4 0,-15-5 0,-16-1 0,-10 7 0,-9 5 1,110-8 7,-173 12-1,193-8 2,-188 7-1,209-7 9,-210 8-3,20-2-7,201-3 38,-171 13-39,-58-4 8,166-3 4,-166-3-4,180-14 3,-174 13-9,78-4 4,32-2-9,-8 3-3,-24 6 0,107 9-15,-64 0 2,-133-6-7,154-2-11,-150-2-1,156-18-9,-157 15 2,151-3-6,-66 8 5,-9 0 21,43 0 8,-137-1 10,0 2-1,23 3 0,-15-1 1,57 7 1,-8 0 0,-4-4 0,-3-4 0,-2-2 0,4 4 0,1 5 0,1-3 0,-2-4 0,2-2 0,14 0 0,8 1 0,0 5 0,5 3 0,2-5 0,-3-3 0,-9-1 0,-13 0 0,-15 0 0,-2 1 0,9 5 0,114 16 8,-15-4 4,-131-15 8,180 8 12,-173-9 9,153 10 28,-162-10 5,179-11 31,-168 5-18,-5 0-38,138-7 94,-35 16-45,-30 6 15,37 2-44,72-13-7,-178-2-27,198 2 16,-197 2-30,-9 0-10,236 6 38,-161-18-46,90 5-11,-194 5 8,130 3-15,101-2-79,-207-2 68,26-2 4,171-2-116,-104 15 74,168 18-144,-169-28 151,-35-11-17,-70 9 69,32 0-28,131-5-29,-99-1 53,-31 6 8,4 2 1,14 4 0,29 7 0,5-6 0,-3-5 0,67-14-6,-120 9 4,1-1-2,198-14-23,-197 19 26,10-1 1,94 1 8,57-5 29,-121 0-2,-69 4-30,7-2 30,1 2 0,0 1 0,60 6 0,112 14 74,-122-18-34,-31-1-28,138 0 78,-175 0-124,12-1 1,-21-1-2,-1 1 0,1 0 0,0 0 0,0 0 0,0 0 0,0 1 0,0-1 0,0 1 0,5-1 0,10 0-2,-10 3-4,11 5-4,-15-5-4,20-2-6,-20 0 0,0 0-28,13 0 24,-13 0 1,-1-2-10,11-5 17,-10 5 0,1 4 2,19 5 9,-15-7-8,116-68-935,-76 40-3552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8.1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0 205 6104,'10'-11'216,"56"-68"102,-59 73-192,0 0 0,0-1-1,1 2 1,-1-1-1,1 1 1,0 1 0,0-1-1,15-4 1,-11 3-18,10-4 172,1 0 1,0 1-1,28-7 0,-41 14-214,-3 0-6,-1 0-1,1 0 1,0 1 0,-1 0 0,1 1 0,0 0-1,0 0 1,0 0 0,0 1 0,-1 0 0,1 0 0,0 0-1,8 4 1,-14-5-48,9 4 56,-1-1 0,1 1-1,-1 1 1,0 0 0,-1 0 0,1 1 0,13 11-1,-14-10-25,-2-2-7,0 0-1,0 0 0,-1 1 1,1 0-1,-1 0 1,-1 0-1,1 1 1,-1 0-1,0 0 1,-1 0-1,1 0 1,-1 0-1,3 16 1,-5-22-30,2 22 163,-6 3-109,0 1-1,-1 0 1,-10 27 0,1-16 45,-3 0 0,-20 36 0,21-44-68,-2 1 124,-79 121 70,48-77 106,31-48-285,0-1-20,-22 42 225,-16 49 26,49-98-107,5-12-145,0-1 1,1 1-1,0 0 0,0 0 1,1-1-1,0 1 0,2 10 1,-1-12 109,5 0 0,65 38 129,-52-35-237,0 0 0,0-2 0,1 0 0,0-2 0,0 0 0,1-1 0,-1-1 0,27-1 0,-30-2-29,-1 1-1,26-6 1,-27 3-2,0-2 1,-1 0-1,25-10 0,51-36 1,-88 50-2,174-97-1715,-97 60-6858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6.0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1 204 4760,'125'-10'76,"-111"9"-42,0 0 1,23-5-1,-5 0-17,85-7 44,-81 10-52,231-19 198,-148 20-71,-108 2-97,2 0-9,0-1 0,-1 0 0,1 0 0,0-1 0,-1-1-1,0 0 1,1-1 0,-1 0 0,-1-1 0,1-1 0,11-6-1,25-20 118,12-12-696,-32 23-2831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8.5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38 5112,'21'-9'27,"27"-8"178,-22 10 61,-18 5-181,-1 1 0,1 0 0,0 0 0,0 1-1,0 0 1,0 0 0,0 1 0,0 0-1,12 4 1,-10-3-15,11 2 50,0 1 0,0 2 0,0 0 0,-1 1 1,33 18-1,-42-20-73,-8-5-19,0 1 0,0-1 0,-1 1 0,1 0 0,-1 0 0,1-1 0,-1 2 0,0-1 0,3 3 0,8 9 65,-1 0 0,19 27 1,-22-23-52,1 1 0,8 27 0,-7-8 312,18 172 146,-27-164-119,-8 199 150,2-196-191,-28 179 138,25-186-123,4-17-201,-4 23 64,2 0 0,3 74 0,16 100 210,-11-179-200,-3-24-145,0 22 20,-1-1 0,-3 1 1,-7 40-1,10-76-76,-1 5 10,0 0-1,-1 1 1,0-1-1,-1 0 1,-8 16 0,9-21 84,0-15 35,2 9-152,0 0 0,0 0 0,0-1 0,1 1 0,-1-1 0,0 1-1,0 0 1,1-1 0,-1 1 0,1-1 0,-1 1 0,1-3 0,-40-125-1558,12 39-6492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8.9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0 193 6008,'21'-9'-2,"-17"7"-4,0 0-1,16-3 11,0 1 1,1 0-1,-1 1 0,1 2 0,24 0 1,-31 1-3,25-2 26,30-1-36,16 0 439,107-17 1,-146 9-224,48-19 0,77-35-659,-98 37-4002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9.3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4664,'0'0'80,"1"4"-13,7 19 194,-1 1 1,-1-1 0,4 33 0,0 77 348,-6-52-317,12 227 631,-10-212-828,-4-57 132,-2-24-202,8 152 348,-5-127-245,2 0 1,14 53-1,-13-76 19,5 8-1057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9.8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 0 3416,'0'0'248,"3"3"-41,11 9-78,-14-12-118,0 0 1,1 0-1,-1 0 0,0 0 0,0 0 1,0 1-1,1-1 0,-1 0 1,0 0-1,0 0 0,0 0 1,0 1-1,0-1 0,1 0 1,-1 0-1,0 0 0,0 1 1,0-1-1,0 0 0,0 0 1,0 0-1,0 1 0,0-1 0,0 0 1,0 0-1,0 1 0,0-1 1,0 0-1,0 0 0,0 0 1,0 1-1,0-1 0,0 0 1,0 0-1,0 0 0,0 1 1,0-1-1,-1 0 0,-3 17 354,-10 50 445,0 62-76,13-99-259,2 23 32,14 90 1,-10-106-323,29 165 722,-31-192-862,-2-5-11,1 0 0,0 0-1,0 0 1,0 0-1,1-1 1,0 1 0,0-1-1,6 8 1,-4-4 75,2 1-45,-1 0-1,1-1 0,0 1 0,1-1 1,14 11-1,-3-5 134,-9-8-34,11 1-11,-21-7-148,1 0 1,-1 0-1,0 0 1,1 0-1,-1 1 1,1-1-1,-1 0 0,1 0 1,-1 0-1,1 0 1,-1 0-1,1 0 0,-1 0 1,1-1-1,-1 1 1,0 0-1,1 0 0,-1 0 1,1 0-1,-1-1 1,1 1-1,-1 0 1,0 0-1,1-1 0,-1 1 1,0 0-1,1 0 1,-1-1-1,21-14 69,28-26-1,-34 21 23,70-143 41,-70 123-49,35-135 32,-33 112-54,-7 30-25,26-104 88,-27 55-27,-8 70-34,4-7 9,-4 14 36,2 13-75,1 7-26,0 1 1,-1 0-1,-1 0 1,1 28-1,-4 73 13,0-80-24,1 1 14,0 170 4,0-166-4,1 281 31,1-247-40,1-48 9,20 92 3,-16-102-9,-3-9-4,0 0-2,1 0 1,0 0-1,0 0 0,1-1 1,0 1-1,1-2 0,12 13 1,12 9 3,0 1-3,-9-11-1402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4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285 231 3768,'6'-5'6,"-3"2"7,0 0-1,-1 0 1,1 0-1,-1 0 1,1 0-1,2-6 1,-4 7 3,0 0 0,-1-1 0,1 1 0,-1 0 0,0 0 0,1 0 1,-1 0-1,0 0 0,0 0 0,-1-1 0,1 1 0,0 0 0,-1 0 0,1 0 1,-1 0-1,-1-3 0,-1-2 1,2 1 55,-1 0 1,0 0-1,-1 1 1,1-1-1,-1 1 1,0 0-1,-1 0 1,1 0-1,-1 0 1,-4-5 0,3 8 4,0 0 0,0 1 1,-1-1-1,1 1 1,0 0-1,-1 0 1,1 0-1,0 1 0,-1 0 1,1 0-1,-1 0 1,-8 2-1,10-1-22,-1 1 0,1-1 0,-1 1-1,1 0 1,-1 1 0,1-1 0,0 1 0,0-1 0,0 1-1,1 0 1,-1 1 0,1-1 0,-5 6 0,4-4 4,-6 8 261,-37 89 118,40-83-348,0 0-1,2 0 1,0 1-1,1 0 0,0 0 1,1 21-1,-3 15 184,-20 184 579,20-176-755,6-38 137,23 102 91,-15-105-98,-3-13-131,-2-1-55,1-1 1,0 0 0,0 0 0,1 0-1,0-1 1,0 0 0,1 1 0,0-2-1,11 11 1,-8-10 35,0-1 0,0 0 0,0 0 0,1-1 0,0-1 0,0 1 0,0-2 0,16 5 0,7-6-2,-32-2-63,0 0 0,0 0 0,0 0 0,0-1 0,0 1 0,0 0 0,0 0 0,0-1 0,0 1 0,0 0 0,0-1 0,0 1 0,1-2 0,120-71 216,-27 9-15,-44 27-181,-34 22 23,0-8-30,0-1 0,24-46 0,-1-15 15,-28 57-34,21-51 1,-23 48 0,4-48-1,-12 47-4,-3-43-1,-8-22 4,5 77-4,-10-37 0,4 34-2,0 0 1,-16-25 0,22 42-1,-7-9-4,0 5 4,-1 1 0,0 0 0,-23-12 0,17 15-12,-118-9-1457,53 11-5796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38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0 360 992,'0'0'151,"11"8"-5,1 1-68,-6-4-29,1 0 0,-1-1-1,1 0 1,0 0 0,1 0 0,-1-1 0,0 0 0,1 0 0,16 3 0,77 12 426,-53-13-203,-1-2 1,49-2 0,-66-2-209,15 0 204,199-13 100,-195 10-160,309-16 458,-255 12-592,-63 5 113,-27 2-133,38-5 136,80-17-1,38-15 56,-127 32-90,196-3 54,-188 9-114,217-15 36,-212 10-71,189-27 20,-202 26-39,-26 4-39,150-16 85,-117 15-39,74 3-1,68 16 121,-34-10-103,-42-6-31,-12 0-30,129 0-6,-187-1-3,-22-1 7,241-17-35,-190 8 27,-44 8-14,205 6-48,-124 15 33,89 0 6,-154-18 10,192-3-1,-191 1 8,183-16 1,-188 14 6,179-35-4,-150 26 2,6 2 6,10 5 1,23 11 0,2-1 0,-11 3 0,5 4 0,23 6 0,8 3 0,-19-4 1,-10-10 4,-4-2-2,-40-6 3,93-14 1,-138 13-5,40-3 6,78 1 0,26 5 1,-39 0 11,-36 0-16,-52 1 4,281 25 21,-205-19-26,-65-6 4,295-8 51,-230 4-46,-63 0 23,201-17 22,-198 16-3,224-14 28,-219 15 12,234-15 40,-236 16-19,195-4 44,-202 5-78,202-11 30,-194 9-70,264-8 18,-251 8-39,107-6 0,32-1-15,-17-1 0,-28 1-3,-4 0-2,8 3 0,166 6-2,-269 1-3,268-15 2,-268 13-2,393 1-4,-318-1 7,-79 0-3,254-7 2,-251 7-2,95-8 4,19-2 1,-19 2 0,-25 6 0,-9 2 0,-1-3 0,4 1 0,1 4 1,14 4 4,22 1-3,170-4-9,-30 0-24,-201 1 27,-60 0-1,60 6 4,4 1 1,7 2 0,29 4 1,-106-12 1,215 13 11,-16-7-4,-187-7-2,289 8 15,-238-10-19,-59-2 4,68-3-1,28 1-3,141-3 6,-222 7 6,226-3 14,-232 3 6,29 4 21,89 16 0,39 3 27,-161-21-22,192 7 32,-189-7-19,227 6 18,-217-6-72,83-4 0,13-2-15,-24 3 0,-16 2-3,105 15-15,-195-14 11,296 25-45,-198-19 39,-71-5-18,216-3-12,-220-3 13,265-27-59,-279 27 80,49-7-21,167-15-37,-149 25 44,177 14-37,-182-9 51,-50-3-8,284 9-20,-241-6 29,-51-4-3,273-1-10,-212 0 9,-16 0 6,44 0 1,12 0 0,-8 0 0,1 0 0,10-1 1,117-8 7,-218 6 0,282-38 28,-225 33-31,-58 7 9,315 1 16,-224 0-27,-76 0 5,245-3 23,23-19 14,-229 11-41,-55 8 3,176-9 2,-169 9-2,73-1-1,34 2-4,-6-3-2,-19-6 0,-102 8 0,186-9-7,30 12-17,-144 1-8,-92-1 28,25 1-11,0 2 0,0 1 0,44 12 0,70 10-25,-70-18-11,93 17 5,63 1-38,-107-15 56,168 23-34,-183-23 57,-64-5-8,231 47-33,-160-36 41,-65-10-7,-43-5 11,240 29-14,-144-20 14,36 9 1,-11 8 0,-102-19 0,35 15 0,9 11 0,2 9 0,67 48-2,-117-72-3,88 108 2,-91-96-2,-12-16 4,11 19-1,-1 2 1,-2 0-1,13 48 0,-6 1 1,-6 8 1,-3-10 0,-3-2 0,-1-5 0,0-5 1,21 74 8,-25-117 5,-5-24-12,2 27 7,0 0 1,-3 0-1,-3 42 1,-8 75 19,6-117-2,-26 140 10,22-135-9,-28 171 16,33-164-16,1 20-10,-2 186 76,15-140-47,-4 152 58,-4-233-100,-1 37 21,-19 106-1,12-130-18,-7 69-1,3 27-4,9 3-2,6-2 0,0-95-2,14 59 0,0-8-1,-2 66 0,-12-71-2,-2-60 4,5 53-1,-6-50-3,-11 136 2,5-131-2,-11 66 4,-5 32 1,4 7 0,7 2 1,3-9 4,5-26-2,1 89 5,0-161-1,0 50-1,0-2-3,-1 1 2,-4 16-2,-11 14 2,-3 14-2,2 5 2,6-1-3,3-9-2,2-10 0,6-13 0,6-15 0,-1 3 0,-10 15 0,0 10 0,10 7 0,1 9 0,-5 9 1,-1-73 2,5 170 9,11 94 17,-13-296-27,0-9 6,-2 32 1,-1 193 51,0-161-51,0-51 18,-17 299 70,11-230-85,5-64 15,0 310 55,-1-261-74,-1-59 7,-8 46 4,0 13-15,4-43-5,2-15-2,-1 69 0,6 70-1,0-133-9,0 183-10,0-180-9,0 171-9,1-176 2,16 226-98,-14-236 131,1 45-35,-13 85 4,0-53-3,6-78 37,-1 45-14,-5 127-2,7-153 6,-4 200-5,7-201 12,1-13 2,2 20-2,-5 88 0,-3-64 2,-10 140-38,-4-107 1,-7 150-74,21-170 97,2-51-42,-6 170-27,6-170 14,1-26 63,-23 270-230,6-186 139,1 30 12,12-92 58,2-1 0,2 37 1,1-30 3,-3 95 0,3-123 25,-1 0-1,0 0 0,-4 17 0,0-3 1,2-8 1,0 39-6,3-2 6,0 20 1,0 12 0,0 11 0,0-8 0,0-19 0,0-8 0,1 2 0,19 148-8,-8-143-16,-11-61 18,10 61-87,0 116 1,1 55-180,-2-146 120,-7-42 72,-1-15-14,1 0 1,11 51-1,-12-84 72,-1 0 1,1 0-1,-1 0 1,-1 1-1,1-1 1,-1 0-1,-1 8 1,0 18-71,1 228-600,0-256 633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8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 6192,'0'0'676,"12"-3"-104,0-1-367,-1 1-45,0 1-1,0-1 0,0 2 0,0 0 1,18 0-1,-12 1 23,14-1 398,62 8 1,-86-6-507,0 1 1,0 1-1,-1-1 1,1 1-1,0 0 1,6 4-1,-5-2-27,-5-4-15,0 1 0,-1-1 0,1 0 0,-1 1 0,1 0 1,-1 0-1,0-1 0,0 1 0,1 1 0,2 3 0,3 4 21,21 20 29,-20-15 118,-5-4-154,-1 1 0,-1 0 0,1 0 1,-2 1-1,1 23 0,-2-34-27,-1 0-1,1 0 1,0 0 0,0 1-1,-1-1 1,1 0 0,-1 0-1,0 0 1,-1 2 0,-8 18 75,-1 0 1,-1 0 0,-1-1-1,-17 20 1,13-18-25,-6 9 133,1 0 1,1 1-1,2 0 0,-19 47 1,31-62 64,5-8-16,5 8-12,-3-17-236,0-1 0,0 0 0,0 0 0,0 0 0,0 0 0,-1 1 0,1-1 0,0 0 0,0 0 0,1 0 0,-1 0 0,0 0 0,0 1 0,0-1 0,0 0 0,0 0 0,0 0 0,0 0 0,0 0 0,0 1 0,0-1 0,0 0 0,0 0 0,0 0 0,0 0 0,1 0 0,-1 0 0,0 1 0,0-1 0,0 0 0,0 0 0,0 0 0,0 0 0,1 0 0,-1 0 0,0 0 1,0 0-1,0 0 0,0 0 0,0 0 0,1 0 0,-1 0 0,0 0 0,0 0 0,0 0 0,0 0 0,1 0 0,-1 0 0,0 0 0,0 0 0,0 0 0,10 0 109,-5-1-85,0 1 0,0 0 1,0 0-1,-1 1 0,1 0 0,0 0 0,0 0 0,7 3 1,92 33 152,-81-28-123,-1 0 0,0 1 1,0 1-1,35 25 0,-53-34-50,83 56 52,-85-57-58,-1 1 0,1-1 0,0 0 0,-1 0 0,1 1 0,-1-1 0,0 1 0,1-1 0,0 3 0,7 11 2,0 0 1,-2 0 0,0 1-1,0 0 1,4 18 0,-8-8 15,-6 15-6,-9 50 0,4-67 6,-8 10-5,-2-1 0,-2 0 0,-34 43 0,43-63-11,3-4 4,0-1 0,0 0 1,-17 12-1,-68 45 40,86-61-38,-1-1 0,0 1 1,0-1-1,0-1 0,0 1 1,0-1-1,0-1 0,0 0 0,-1 0 1,-9 0-1,8-1 1,-5 1 38,0 0 1,-29-4-1,37 2-37,-2-1 55,-7-5 6,10 1-26,-1-11-1918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8.5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646 1 6552,'1'3'409,"6"11"51,-4-7 184,3 11 1819,-9-11-2050,1 2-347,2-6-34,-1 0 0,0-1 0,0 1 1,0 0-1,0 0 0,0 0 0,0-1 0,-1 1 0,0-1 1,1 1-1,-4 3 0,-59 67 400,-2-9 114,-42 49-181,-17 44-48,102-124-130,-82 131 78,87-133-58,-70 128 337,84-152-484,-3 7 32,-1 0 0,-14 16 0,20-27 108,2 1 0,0 12-130,0-11 84,3-2-1,-1 0-129,-1-1-16,0-1-1,-1 0 1,1 0-1,0 0 1,0 0-1,0 0 0,0 0 1,0 0-1,0 0 1,0 0-1,0-1 1,0 1-1,0 0 1,1-1-1,-1 1 1,0-1-1,2 1 1,73 23 137,-50-19-57,157 4 35,-142-13-62,130-28 27,-144 24-40,21-14 27,78-47 1,-110 60-71,-11 6-2,0-1-1,0 1 1,0-1-1,-1 0 0,1 0 1,-1 0-1,4-6 1,22-24 16,-6-5-15,-15 14 76,-5 14-595,-1 1-1,1-1 1,8-13-1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8.9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11 8792,'0'0'49,"3"-2"-4,11-5-2,-10 5 125,-4 3-160,-1-1 1,1 1-1,0-1 0,-1 1 0,1-1 1,0 1-1,0-1 0,0 1 0,0-1 0,-1 1 1,1-1-1,0 1 0,0-1 0,0 1 1,0-1-1,0 1 0,0-1 0,0 1 1,1-1-1,-1 1 0,0-1 0,0 1 1,0 0-1,1 0 4,-1-1-1,0 0 1,0 0-1,0 1 1,0-1 0,0 0-1,0 1 1,0-1 0,0 0-1,0 1 1,0-1 0,0 0-1,0 1 1,0-1-1,0 0 1,0 0 0,-1 1-1,1-1 1,0 0 0,0 1-1,0-1 1,0 0-1,-1 0 1,1 1 0,0-1-1,-1 1 1,-4 13 339,5-6-150,2 3-112,0 0-1,1 20 1,0 1 116,9 131 57,-11-119-68,8 210 74,-6-201-87,17 211 234,-21-101-71,1-154-311,1 1 1,0 0-1,1 0 1,3 12 0,-3-17 46,-2-4-73,0 0 0,1 0 0,-1 0 0,1 1 1,-1-1-1,1 0 0,0 0 0,-1 0 0,1 0 1,0 0-1,0 0 0,2 1 0,-2 0 4,2 2 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5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449 233 6728,'-22'-75'33,"19"62"30,0 1-1,-1-1 1,0 1 0,-1 0-1,-11-19 1,-6 2 21,12 20 183,2 5-170,0 0 1,1 0-1,-1 1 1,-1 0 0,1 1-1,0 0 1,-1 0-1,1 1 1,-1 0-1,1 0 1,-15 1-1,-15 7 54,22 1 217,3 2-264,-1 2-1,2 0 0,-1 1 1,-13 18-1,13-7 251,-4 24-111,-13 59 0,25-68 71,-10 200 115,12-185-161,-20 212 100,19-220-161,1-8-114,2 1 1,5 45 0,0-65 74,8 11 29,-12-29-189,0 1 0,1-1 0,-1 0 0,1 0 0,-1 0-1,1 1 1,-1-1 0,1 0 0,0 0 0,-1 0 0,1 0-1,0 0 1,0 0 0,0 0 0,0 0 0,0-1 0,0 1-1,0 0 1,0-1 0,0 1 0,0 0 0,1-1 0,-1 1 0,0-1-1,0 0 1,0 1 0,1-1 0,-1 0 0,0 0 0,0 0-1,1 0 1,-1 0 0,0 0 0,1 0 0,-1 0 0,0 0 0,0-1-1,1 1 1,-1 0 0,0-1 0,0 1 0,2-2 0,7-8 72,75-118 26,-65 89-51,73-186 26,-77 177-27,54-176 18,-57 186-32,48-99 13,-58 131-46,1 1-1,-2-1 1,1 0-1,0 0 1,-1 0 0,2-8-1,0-1 1,-1-1-3,-2 14-2,-1-1 0,0 1-1,1-1 1,0 1 0,0-1-1,0 1 1,0-1 0,0 1 0,0 0-1,2-3 1,7-9 19,-10 14-20,0 0-1,0-1 1,0 1-1,0 0 0,0 0 1,0 0-1,0 0 1,0-1-1,0 1 1,1 0-1,-1 0 0,0 0 1,0 0-1,0 0 1,0-1-1,0 1 1,0 0-1,1 0 0,-1 0 1,0 0-1,0 0 1,0 0-1,0 0 1,1 0-1,-1 0 1,0 0-1,0 0 0,0 0 1,1 0-1,-1 0 1,0 0-1,0 0 1,0 0-1,0 0 0,1 0 1,-1 0-1,0 0 1,0 0-1,1 0 1,12 2 13,-5 4-4,12 17-4,4 7-3,10 8 2,-33-37-5,10 11 1,-1 1 0,12 17 0,-10-10 1,-2 0-1,16 39 1,-11-13-1,13 57 0,1 78-1,-9 12 0,-12-19 0,-8-31 1,-2-108 2,-7 40-1,4-54-1,0 0 0,-9 22 0,7-25 1,-2 0-1,0 0 1,-1-1-1,-20 25 1,15-26 6,-7-1-2,-1-1-1,-28 12 1,49-25-4,0 0-1,0 0 1,0 0-1,0-1 1,-1 1-1,1-1 1,0 1-1,-4-1 1,-5 1 3,-2 1 0,0-1-1,-1-1 0,1 0 0,0 0 1,0-2-1,0 1 0,-25-8 1,-89-32-1624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6.4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18 4128,'0'0'113,"4"-3"-14,12-8-47,-12 8 305,1 11-138,2 7-167,-1 1 0,-1 0 0,0 0 0,4 26 0,9 127 341,-12-107-352,-2-19 114,7 190 64,-8-187-79,-1-32-99,32 212 255,-26-188-254,6 38 231,31 91 0,-42-160-125,-3-5-155,0 0-1,1-1 1,-1 1-1,0 0 1,1-1-1,-1 1 1,1 0-1,0-1 1,0 1 0,0 1-1,4 5-577,5 20-3661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0.2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287 155 3680,'4'-7'-6,"1"0"16,-2-1 0,1 1 1,-1-1-1,0 0 0,2-8 0,2-3-1,5-11 3,-12 29-7,1 0-1,-1-1 1,0 1 0,0-1 0,1 1 0,-1-1-1,0 1 1,-1-1 0,1 1 0,0 0-1,0-1 1,0 1 0,-1-1 0,1 1 0,-1 0-1,1-1 1,-1 1 0,0 0 0,1 0-1,-1-1 1,0 1 0,0 0 0,0 0 0,0 0-1,0 0 1,0 0 0,0 0 0,0 0-1,-1 0 1,1 0 0,0 1 0,-3-2 0,3 1 12,-8-2 156,-3 3-58,1 1-1,-1 0 1,1 0-1,-1 1 1,-12 4 0,17-4-14,1 0 0,0 1 1,0 0-1,0 1 0,0-1 1,0 1-1,1 0 0,0 0 1,-1 1-1,2 0 0,-8 8 1,-43 54 695,43-49-289,-40 98 191,44-89-279,-9 119 148,16-134-428,0 0 1,1 1-1,3 23 1,0-17-63,-1-3-26,-1-9 0,0-1-1,0 1 1,1 0-1,0 0 1,4 9-1,-1-5 36,1-1 1,0 0-1,0 0 0,1-1 1,12 14-1,49 47 240,-42-43-338,29 38 304,-34-39-246,0-2-21,24 33 136,-38-48-121,8 10 8,-2 1 0,0 1 0,-1-1 0,15 39 1,-21-46-29,3 8 31,-1 0-1,0 0 1,-2 1 0,0-1 0,-2 2 0,3 33 0,-7-15 29,0-37-34,-9 1-1,-2 2-38,-31 16 43,33-19-33,-1 1 0,0-1 0,0-1 0,0 1 0,0-2 1,-1 0-1,1 0 0,-1 0 0,1-2 0,-1 1 0,0-1 0,1-1 0,-21-3 0,-55-25 94,77 24-78,-7-6 4,9 1-4,4 5-27,1 0 0,0 0-1,0 0 1,1 0 0,-1 0 0,1 0 0,0-1 0,1 1 0,-1 0 0,1-1 0,0 1 0,1-1 0,1-9 0,17-33 25,39-80 3,-43 95-14,55-160 14,-59 150-14,39-191 15,-40 190-9,73-223 73,-81 262-94,-1 0 0,0 0 0,-1-1 0,1 1 0,-1 0 0,0-1 0,-1-9 0,-1-13 30,2 14-6,0 11-3,0-2-2,0-11-15,0 12 10,28 4-1588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0.7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332 197 8248,'22'-39'89,"-19"36"118,-6-2-1,-9-14-106,9 14 194,-4 2-1,-24-11-185,19 11 140,5 5-190,1 0 1,-1 1-1,0 0 0,1 0 1,0 1-1,0 0 0,0 0 0,0 0 1,0 0-1,1 1 0,0 0 1,0 0-1,-7 10 0,-10 13 201,-26 42-1,8-4-175,25-34 125,2-1-102,-8 33 0,-1 46-18,17-62 139,-7 221 93,12-261-272,0-1 0,0 1 0,1 0 1,2 10-1,44 160 293,-47-175-315,1 0 0,0-1 0,0 1 0,1-1 0,-1 0 0,0 1 0,1-1 0,1 2 0,79 84 303,-81-87-302,1 1 1,0-1-1,-1 0 1,1 1-1,0-1 0,0 0 1,0 0-1,3 1 1,8 3 25,-1 0-1,1-1 1,0 0 0,-1-1 0,2-1 0,-1 0 0,0 0 0,0-2 0,23-1 0,-5-1 81,42-10 0,-55 4 14,98-73 59,-112 78-192,-1 1 0,0-1 0,-1 0 0,1 1 0,0-1 0,-1 0 0,5-7 0,9-13 45,24-49 0,-25 35-40,12-41 0,-23 67 7,-1 0 0,3-21 0,40-266 88,-38 239-54,1-78 4,-15 17-42,-1 80 24,-5 3-27,-2 1 0,-21-43 1,34 77-19,0 0 1,-1 0-1,1 1 1,0-1 0,0 0-1,-1 0 1,1 1-1,-1-1 1,0 1-1,-1-2 1,-4-3 3,0 1 1,0 0-1,0 1 0,-14-7 1,14 9-6,0 0 1,0 0 0,0 0-1,0 1 1,-11 0-1,-7 3 14,-129 39 9,119-29-17,-171 89-1878,92-37-7522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0.92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0 515 1624,'18'-1'-7,"264"-26"21,-164 1-8,-65 16 21,231-31 17,-224 34 17,278-31 43,-80 6-68,-204 25-8,239-10 22,-229 15 4,265-13 30,-266 12-16,239-12 38,-244 14-12,218 1 54,-219 0-1,254-18 82,-243 12 39,295-35 99,-289 31-166,271-36 91,-279 36-64,254-48 99,-260 45-86,234-40 93,-235 47-141,226-5 75,-236 11-88,-40 0-145,45 2 87,-1 2 0,64 13 0,124 11 281,-210-29-388,43 4 71,89 17 10,-86-4-10,-50-9-72,60 14 45,106 30 77,-173-42-130,-15-6 0,0-1 0,0 1 0,0-1 1,0-1-1,0 1 0,0-1 1,7 1-1,203 59 148,-201-56-122,1 0-1,23 4 0,-18-5-18,-1 1-3,39 4 56,72 5 15,-113-11-48,-1-2 0,29 0 0,-20-1-18,-3 0-5,45-4 48,69-5 6,-3 8 20,-44 2-47,213-1 75,-212 3-100,-53-1 15,158 13 9,-157-14-15,250-1 39,-192 3-56,-56 0 3,61 7-1,19-5-4,5 1-2,15-6 0,1-7 0,-22-2 0,-3 2 0,10 6 0,43-9 5,-115 5-2,97-1 7,89 3 53,-33 3-24,-162 0 1,195 0 49,4 0 31,-169 3-108,-47 0 15,31 12-1,-3 1-19,-4-4-2,8-3-3,2-3-11,77 11-30,-119-14 25,-6-1-12,0 0 1,0 1 0,0 1-1,0 0 1,14 7-1,4-1-14,60 10 0,-64-13 39,0 0 1,2 7 0,7 12 0,-27-20 0,0-1 0,0-1 0,10 5 0,54 12 1,1-9 4,-13-6-3,-15 6-2,-8 4 0,-29-11 0,-3 0 0,40 29 0,-15-12 0,3 7 0,5 9 0,8 11 0,-15-11-1,-19-21-1,1 0 1,0-2-1,21 17 1,14 12 0,12 19 1,52 60-7,2 17-2,-71-85 9,-1-5 0,-7 2 0,4 16 0,12 20 0,1-11 0,-7-24 0,5 2 0,15 14 0,80 65 20,-88-81-11,27 26 10,53 49-1,-110-99-4,42 54-1,7 32-10,-7-12-3,-13-12 0,-52-83 0,111 158-7,-13-41 4,-88-108 0,-2 0-1,0 1 0,23 40 1,-27-41 1,-6-11 1,-1 0-1,1 0 0,1 0 1,-1 0-1,1-1 0,7 7 1,4 4-1,-1 2 1,-6-7-3,0-2 0,0 1 1,11 7-1,87 94-8,-31-23-8,-10-9 3,18 26-3,42 50-24,-104-130 41,7 6-10,-12-13 10,167 161-40,-118-122 38,-38-31-7,70 79 2,68 72-13,-61-83 12,-77-73 5,-1 2-1,-1 2 0,-1 0 1,24 31-1,-42-47 4,157 175-21,-144-163 23,-8-9-1,0 1-1,13 20 1,27 38 1,13 19 1,11 17 0,19 18 0,-87-115 0,28 37 2,2-3 1,70 64 0,49 38 7,-123-114 4,123 120 27,-40-35-1,-34-31 53,-14-19-42,53 61 2,-94-97-19,103 94 10,-108-102-24,108 138 5,-100-124-17,229 244 36,-182-195-40,-46-53 3,45 40-1,4 1-3,1-10 2,9 4-3,-2-4-2,-10-13 0,-3-3 0,8 6 0,-1-2 0,-9-5 0,-6 3 0,4 9 0,1 1 0,-1-4 0,-5 6 0,-3 4 0,1-4 0,0-9 0,12-1 0,18 4 0,65 27-7,13 5-2,-109-61-6,-34-15 7,0 2-1,34 22 1,-26-16-7,0-1 0,66 21-1,-26-18 10,-43-14-13,227 32-21,-154-24 39,5-1 1,-20-9 0,244-6 17,-249-2 0,-61 0-14,69-5 16,133-9 41,-119 11-32,-25-1-8,15 3-15,-6 4 0,-7 7-3,-1-3-2,8 0 0,-47-4 0,47-7 0,-16 1-7,205-1-17,-180 6 17,-62-1-18,-11 0 13,125 0-40,-10 18 8,-109-11-9,179 18-22,-169-23 23,146 2-15,-159 0 22,164 21-14,-152-19 14,-21-2 27,174 16-68,180 25-59,-333-37 105,277 18-67,-225-22 98,-57-1-11,27 1 6,178 12-26,-135 3 31,-24-7 8,25-4 1,14-3 0,18-4 0,166-3-7,-51 3 2,-207 0-14,-11-1 9,131 3-52,0 15 6,-131-11 24,251 25-31,-185-27 59,-61-2-1,63 4 4,14 4 1,7 2 0,16 4 0,-4-3 0,-24-5 1,87 8 7,-163-14 0,180 7 9,-174-7-3,206 7 4,-202-7-4,70 7-1,12 2-9,-4 0 1,-2 7-3,-10 9-2,-18 0 0,-32-11 0,73 23-16,41 19-4,-145-44 0,-7-2 8,13 6-6,-1 1 1,46 31 0,111 75-30,-158-98 14,111 93-15,-130-96 9,66 124-9,-71-113 15,45 125-11,-53-130 24,9 128-8,-17-132 13,6 38 0,-3-43 11,16 75-14,-2 73 0,-15-130 12,5 64-1,2 22 6,2 1 1,1-4 0,-10 100 1,-3-179 7,1 176 9,1-178-2,13 259 37,-8-199-48,-5-56 3,-7 203 2,3-197-2,-7 77-1,-6 18-3,-10 94 5,23-198-1,-5 168 5,6-163 8,-13 207 10,13-200 5,14 235 20,-8-233-14,24 249 94,-27-289-112,5 49 54,16 71-1,13 48 34,-28-143-35,15 195 112,-15-154-118,4 21-46,-5-58 17,29 188 12,-30-188-31,-2-22-12,26 210 29,-19-179-29,21 142 12,-29-96-26,-5 31-3,-1-108-25,-22 93-26,24-107 32,0-1 0,1 0 0,0 0 0,1 0 0,0 12 0,1 1 2,-2 60-152,-5 82-3,-1-77-51,3-57 195,-4 52-126,8-73 145,-1 8-27,0 0 0,-1 0 0,0 0 0,-1 0 0,-1 0 0,-1 0 1,0-1-1,-1 0 0,-9 17 0,-8 9-56,21-38 41,0 2 4,-8 14 34,8-15-31,3-11-137,5-31-512,1-4-2746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6.9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1 249 4040,'0'0'464,"2"-10"57,3-12-229,1 0-1,0 1 1,2 0 0,1 0-1,0 0 1,22-32-1,-26 47-189,0 1 0,1 0 0,-1 1 0,1-1 0,0 1 0,0 1 0,1-1 1,-1 1-1,1 0 0,-1 0 0,1 1 0,0 0 0,0 0 0,0 0 0,1 1 0,9 0 0,-6-1-77,7 2 230,98 20 109,-91-12-96,80 42 116,-104-50-362,0 1 0,1 0 0,-1-1 1,0 1-1,0 0 0,0 0 0,0 0 0,0 0 0,0 0 1,0 0-1,0 0 0,0 2 0,6 8 36,-1 1 0,-1 0 0,0 0 0,-1 0 0,0 1 1,3 20-1,-5-5 222,-11 129 102,3-125-147,0-8-142,-2-1 0,-1 1 0,-1-2 0,-1 1 1,-18 27-1,6-14 17,-7 10 252,-39 81 0,66-121-148,0-1-1,-8 13-138,8-13 437,4-3-501,0-1 1,0 0 0,0 1-1,0-1 1,1 0 0,-1 0 0,0 0-1,1 0 1,-1 0 0,1 0-1,-1 0 1,4 1 0,-2 0 8,-2-1-9,0-1 0,1 1 0,-1 0 0,0 0 0,1-1 0,-1 1 0,0 0 0,1-1 1,-1 0-1,0 1 0,1-1 0,-1 0 0,1 1 0,-1-1 0,3 0 0,8 1 18,45 18 81,127 45 102,-143-39-190,-27-11 32,-4 2-36,-1 0 0,0 1 0,9 27 0,-15-24 23,-2-13-25,-1-1-11,0 0 0,0-1 0,0 1 1,-1 0-1,1 0 0,-2-1 0,1 1 1,0-1-1,-1 1 0,0-1 1,0 1-1,-1-1 0,0 0 0,-3 5 1,-98 115 114,93-112-114,6-7 1,0-1 0,0 0 1,-1 0-1,0 0 0,-7 4 0,-51 35 48,50-38-15,-17-1 7,-1-1 1,-54-1-1,70-3-40,-27-5 37,-10 0-1848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7.3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7264,'0'20'13,"0"-16"54,2 3-1,16 57 338,26 108 260,-29-79-152,12 52-61,10 48-35,-30-153-168,10 156 93,-15-160-147,30 207 360,-30-237-499,-2-5-94,0 1-1,0-1 1,1 1-1,-1-1 1,1 0-1,-1 0 1,1 1 0,0-1-1,-1 0 1,1 0-1,1 2 1,1 1-753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7.8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92 0 7088,'0'39'93,"0"-36"-65,-5 6 4,3-6-85,-8 14 259,1 1-1,-9 25 1,4 15 190,-15 146 607,27-181-955,1-14 45,0 1 0,1 0 0,1 17 0,2-1 113,11 44 0,-5-52 55,14 11 7,1 0-1,35 32 1,-11-26-32,-26-22-113,0 0 0,0-1 0,1-1 0,42 13 1,-49-17 9,27 15 1,-8-5-61,-31-15 63,-4 0-132,1-1 1,-1 0-1,1 1 1,-1-1 0,1 1-1,-1-1 1,0 1 0,0-1-1,0 1 1,0-1-1,0 1 1,0-1 0,0 1-1,0-1 1,0 1-1,-1-1 1,1 1 0,-1-1-1,1 1 1,-1-1-1,0 1 1,1-1 0,-1 0-1,0 0 1,0 1 0,0-1-1,0 0 1,0 0-1,-2 2 1,-4 2 9,0 1 0,0-1 1,-1-1-1,-9 5 0,9-4 3,-44 22 58,-136 56 142,132-53-109,-2 6-16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8.2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1 190 5832,'17'14'14,"-13"-11"60,1-2-1,18 2 158,-19-7-51,26-18 152,51-39 28,-75 56-267,0 0 1,0 1-1,0 0 0,0 0 1,11-4-1,-2 1-7,93-50 796,-101 52-841,1 1 0,-1 1 0,1-1 0,0 1 0,0 1 1,0-1-1,1 1 0,-1 1 0,0-1 0,1 2 0,-1-1 0,10 1 1,-13 0-24,17 3 110,-3 1-317,-1 2 0,0 0 0,0 1 0,23 13 0,15 11-5331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8.6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1 120 3416,'6'-18'3,"-5"15"11,2-2 5,11-14-10,-10 15 19,3-1 4,90-54 178,-82 56-77,125 0 563,-136 3-662,0 0-1,0 1 1,0 0 0,0 0-1,-1 0 1,1 0 0,0 1-1,0 0 1,-1-1 0,1 1 0,-1 1-1,0-1 1,1 0 0,-1 1-1,5 5 1,-4-5 7,6 10 219,-4 1-197,-1-1 0,0 1-1,-1 0 1,-1 0 0,3 17 0,-7-7 265,0-13-198,-1 3-47,0-1 1,0 0-1,-1 0 0,-1 0 1,0-1-1,-1 1 0,0-1 1,-9 15-1,-109 199 1420,41-78-581,67-118-660,9-18-144,-48 105 452,52-112-485,-1 1-29,0 0 1,1 0-1,0 1 1,0-1-1,1 1 1,0-1-1,-1 8 1,5-11 142,9 11-125,-9-10 101,15 0 42,-13-2-193,-5-2-16,1 0-1,0 0 1,-1 0-1,1 0 1,0 0-1,-1 0 1,1 0-1,0 0 1,-1 0-1,1 0 1,0 0-1,-1 0 1,1 0-1,0-1 1,-1 1-1,1 0 0,1-1 1,114-31 180,-82 23-80,271-78 203,-286 82-303,78-12 17,-94 17-75,24-5-415,0 0 0,40-14 0,-21 1-6875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49.1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404 85 4848,'-1'4'-16,"-4"10"-7,5-14 22,0 0 0,0 1-1,0-1 1,0 0 0,0 0 0,0 1 0,0-1-1,0 0 1,0 0 0,-1 0 0,1 0-1,0 1 1,0-1 0,0 0 0,0 0-1,-1 0 1,1 0 0,0 1 0,0-1 0,0 0-1,-1 0 1,1 0 0,0 0 0,0 0-1,0 0 1,-1 0 0,1 0 0,0 0-1,0 0 1,0 0 0,-1 0 0,1 0 0,0 0-1,0 0 1,-1 0 0,1 0 0,0 0-1,-1 0 1,-9 2 10,-1 1-1,1 0 0,-1 1 1,1 0-1,0 0 0,1 1 1,-11 7-1,-55 39 163,63-42-57,0 0 0,2 1 1,-1 1-1,1 0 1,-9 13-1,7-9-23,0 3 350,-69 171 1091,71-166-1461,6-12 57,0 0-1,0 0 0,-2 16 0,-1 11 130,2 0 1,2 1-1,1-1 0,4 40 1,-1-55-198,1-9 31,-1 1 0,2-2 0,8 28 0,-8-29 24,-1 0-62,1 0-1,1-1 0,0 0 1,0 0-1,1 0 1,1-1-1,0 0 1,0 0-1,9 11 1,-7-12 2,-1-1-1,2 0 1,-1-1 0,1 0 0,11 7 0,-7-11 152,89-12 81,-73 2-87,134-69 76,-131 56-123,-24 14-116,11-7 3,-1-1 0,0 0 1,-1-1-1,-1-1 1,0-1-1,23-31 1,-29 35 7,2-3-13,-1-1-1,0 0 1,-1 0 0,0-1 0,11-33 0,-11 20 11,-2 0 1,-1-1-1,-2 0 0,3-58 1,-13 9-29,-1 49 21,-41-109 13,35 118-25,-4 2-13,-1 1 0,-1 0 0,-1 2-1,0 0 1,-35-24 0,-9 6-8,35 25 1,15 7-5,-1 0 0,0 2 0,-15-2 0,10 4-418,1 1 0,-28 4-1,40-4 91,-82 10-7541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1.80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1275 2336,'130'-18'13,"-80"11"55,209-39 87,-202 34 185,236-37 141,-230 41-113,292-33 124,-276 31-264,330-40 72,-328 38-192,297-67 40,-307 63-80,289-66 32,-284 66-33,322-78 26,-319 74-25,278-79 32,-290 78-32,270-75 33,-266 79-26,303-56 32,-299 59-46,268-62 26,-281 61-46,217-43 20,-227 50-27,207-30 14,-208 30-8,225-27 10,-217 28-35,90-11 4,28-5-14,-21 2 0,-25 3-3,-20 2-2,-13-5 0,83-1-2,-146 21-3,142 1 2,-155 0 1,35-3-1,-26 0 2,56-1 1,4 5 0,8 8 0,1 2 0,-9-1 1,-10 1 4,-17 3-2,-43-7 1,-1 0 0,0 2 1,-1 1-1,0 0 0,-1 1 0,0 1 0,26 23 0,-16-10 15,31 37-1,-41-42-13,-2 2 16,65 127 15,-61-116-8,159 204 84,-97-141-64,40 27 4,-73-83-7,85 91 1,-94-88-19,-2 2 1,52 79-1,-48-41-13,-26-48 27,112 257 182,-91-188-187,-20-58 65,76 208 43,-76-202-57,-13-40-68,66 271 171,-26-49-65,-37-186-51,16 211 26,-21-202-39,7 229 30,-7-229-31,4 217 22,-7-222-27,-14 205 29,12-206-17,-18 206 26,19-201-26,-7 274 23,8-260-36,1 251 16,-1-264-35,-13 188 13,11-201-40,1 61 4,6 25-9,6 3-3,-5 4 0,1 131-2,-3-219-3,2 11 5,14 250-9,-23-176 2,5-94 6,12 63-1,-8-78 1,-1 1 0,0-1-1,-3 1 1,-1 42 0,-1-43-1,1 18-3,-15 191 2,11-184-2,-3 78 4,3 23 1,3-20 0,0-25 0,-7-12 0,-7-4 0,0 4 0,8-1 1,-1-4 4,-7-2-2,6-4 2,7-2-3,2 12-2,-1 16 0,-6-8 0,-3-29 0,-2-10 0,-8 2 0,-1-7 0,7-14 0,-5 4 0,-14 11 0,20-38 0,-18 24 0,15-25 0,-24 19 0,-14 14 0,10 5 0,-2-2 0,-6-4 0,-2-3 0,2-1 0,-14 3 0,-21 9 0,-11 7 0,7 7 0,8 4 0,9 2 0,5 8 0,-3 11 0,25-31-2,-52 70-3,-8-11 1,82-102-9,-108 92-11,104-92-15,9-8 21,-13 12-11,-2-2 0,-61 35 0,-90 35-46,147-77 23,-147 86-13,151-79 26,-130 123-8,133-117 21,-113 131-14,117-130 1,-135 142-8,125-137 22,-162 149-4,157-151 9,-193 133-7,189-137 14,-186 117-7,188-122 0,21-13 16,-278 174-60,217-125 54,52-36-15,-121 101-6,124-102 5,-133 134-12,127-122 12,-155 149-13,151-152 7,-152 122-4,156-131 23,1-5 5,-115 74-8,96-57 9,-4 8 6,-6 3 1,-8 5 0,-8 11 0,-3 9 0,-2 7 0,-9 6 1,-90 80 7,152-138-1,-119 108 2,122-110-1,-111 122 9,111-118-3,-125 121 4,123-124-4,-122 117 19,37-34-9,92-87-16,-166 177 36,116-123-32,16-17 0,-24 20-8,-9-1 1,-5-1-3,-92 74-4,152-123-4,-147 149-5,149-142-1,-129 162-5,47-62 7,90-110 5,-39 35 4,-8 5 1,-40 58-2,64-61-3,33-40 4,-30 40 1,-37 61-2,40-57-3,30-43 4,-30 55 1,3 13 0,-8 15 0,-2-10 0,10-18 0,6-1 0,2 6 0,2-5 0,10-25 0,11-19 0,9-8 0,1-20 0,12 29 0,-9-30-1,-1 1 1,1-1-1,1 0 0,-1 0 1,1-1-1,0 1 1,0-1-1,1 0 0,0-1 1,10 8-1,-8-5 0,-3-2 0,1 0 0,0 0 1,0-1-1,0 0 0,1-1 1,0 1-1,-1-1 0,2 0 1,14 5-1,114 48-8,-119-49 8,32 8-5,10-1 5,30 1 1,15-5 0,10-7 0,114-7-2,-182 2-3,183-5 2,-186 6-3,-7 0 2,161-5-8,-34-1 2,-129 5 4,166-16-4,-154 13 4,-10 2 2,36-2-2,78 5 0,-33 6-1,35 3 6,-3-1 1,-9-7 0,-13 5 0,-15 8 0,-5 7 0,1-2 0,10-8 0,11-5 0,11-2 0,10 4 0,2-2 0,3-3 0,24 10-4,-43-2 1,109-3-5,-39 0 5,-160-6-2,186 6 2,-183-10-2,218-7 2,-211 8-2,223 17 2,-225-13-2,72 3 4,21-7 1,-5-14 0,5-8 0,13 2 0,10 8 1,158 2 8,-272 8 5,186-13 6,-198 15 0,192 15 6,-189-13-12,18-1-6,238 10 21,-182 1-25,-67-6 4,227 17 11,-228-19 1,171 17 8,-186-14-7,154 45 15,-151-41-8,180 32 17,-174-34-10,209 47 20,-202-44-15,231 35 14,-226-42-20,217 12 12,-225-14-11,202 6 20,-202-6-15,225 20 14,-216-17-20,245 14 7,-245-18-34,87 3-1,21 11-4,75 19-4,-203-32-3,192 0 1,-178-3-8,227 6 0,-222-3 0,240 12-1,-242-12-6,-1 1 8,-1 3 0,88 23 0,69 11-9,-164-35 0,190 18-8,-190-21 9,205 15-4,-199-15-2,231 2-6,-232-7 5,275-31-58,-230 25 76,-56 3-11,173-36-1,-173 31 8,158-22 1,-160 30 5,166 2-4,-164-1 4,167-17-4,-168 14 4,-34 3 6,243-23-38,-152 23 29,-24 0 8,14-4 1,9 0 0,14-1 0,5 1 0,-3 10 0,0-1 0,8-8 0,3-3 0,-8 4 0,-14 2 0,-12 1 1,-90 0-1,263-8 28,-164-2-23,-58 4 9,297-30 46,-216 22-54,-70 8 9,247-40 17,36 2-3,-248 40-26,-52 1 4,165-26 2,-155 22-1,202-16 9,-193 19-3,222-19 4,-221 17-3,358-44 58,-298 36-63,-68 9 10,221-4 28,-15 4-19,-198 3-1,230 2 17,-232 2-11,57 5-4,150 8 45,-130-14-60,-74-2 26,246-14 23,-239 12-17,242-12 13,-247 14-40,81 1 0,21-1-15,-22-2 0,-22-4-3,143-11-5,-200 14-10,255-2-10,-252 8-9,237-2-9,-242-3 2,367-27-98,-303 24 121,-70 5-24,220 1-15,-217-1 22,219-7-9,-220 5 37,76 0 4,16 7 2,166-5 30,-102-8 1,-165 7 8,211-27 17,-198 22-10,-33 5-31,249-7 72,-34 18-32,-191-9-15,-29-1-30,225-21 41,-134 9-46,36 2-4,145 0-4,-239 8-4,172-21-8,-184 23-12,166 1-14,-164-1 0,47-2 4,124-6-43,-113-3 71,-56 6-5,185-18-6,-184 22 7,173-13 1,-174 11 6,67-4 4,6-3 1,-19 1 0,-9-1 0,-13-1 0,-15 7 0,-2 5 0,5 0 0,2 0 0,-1 3 0,10-5 0,16-6 0,2-2 0,-15 5 1,1-2 4,11-2-2,-7 2 2,-25 6-3,-42 2-2,37-3 0,-33 1-3,-1-2 0,33-8 1,-24 0-1022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1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321 1 4400,'78'0'35,"-63"0"36,-1 1 1,1 1-1,-1 0 1,1 1-1,-1 1 1,0 0-1,0 0 1,17 10 0,-29-14-56,-1 1 0,1 0 0,-1 0 0,1 0 0,-1 0 0,1 0 0,-1 0 0,1 0 1,-1 0-1,0 1 0,1 1 0,6 5 32,0 1 1,-1 0-1,8 14 0,-10-14-27,-1 0 0,-1 1 0,6 18 0,-9-26-2,1 0 0,-1 0 0,0 0 0,1 0 0,-1 0-1,0 0 1,0 0 0,0 0 0,0 0 0,-1 0 0,0 3 0,-37 156 290,24-128-121,-94 125 89,83-130-43,-49 51 20,-59 61 314,118-125-526,-46 36 223,-35 31 44,81-65-74,10-10-147,0-1-52,1-1 0,0 1 0,1-1 1,-1 1-1,1 0 0,1 1 0,-1-1 1,1 0-1,0 1 0,0 0 0,1-1 0,-2 11 1,3 2 229,4-10-19,0-5-205,1 1-1,-1-1 1,1-1-1,0 1 1,0-1-1,1 1 1,-1-1-1,1-1 1,-1 1-1,1-1 1,0 0-1,0 0 1,0-1-1,0 0 1,8 1-1,52 7 20,-33-7 53,159 1 28,-153-6-108,55-12-1,11-20-26,63-31-1251,-98 38-4976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7.3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827 1 5560,'0'0'5536,"2"10"-4990,5 32-371,-7-41-164,1-1-1,-1 0 1,0 1-1,0-1 1,0 1-1,0-1 1,0 1-1,1-1 1,-1 1-1,0-1 1,0 1-1,0-1 1,0 1 0,0-1-1,-1 1 1,1-1-1,0 1 1,0-1-1,0 1 1,0-1-1,0 1 1,-1-1-1,1 1 1,0-1-1,0 1 1,-1-1-1,1 1 1,0-1 0,-1 0-1,0 1 1,-51 61 435,46-55-367,1 0 0,0 1 0,0-1 0,0 1 0,-3 10-1,-5 10-4,-31 54 25,23-45 121,-110 152 78,100-152-124,-146 167 60,140-157-100,6-8-59,-122 170 171,72-63-57,73-123-75,3-7-48,1-6-24,2-1 1,-1 1-1,1 0 0,1 0 1,0 1-1,0 19 0,1-30-39,0 0 0,0 0 0,0 1 0,0-1-1,0 0 1,0 0 0,0 0 0,0 1 0,0-1-1,0 0 1,0 0 0,0 0 0,0 1 0,0-1 0,0 0-1,0 0 1,1 0 0,-1 1 0,0-1 0,0 0 0,0 0-1,0 0 1,0 0 0,1 1 0,-1-1 0,0 0 0,0 0-1,0 0 1,0 0 0,1 0 0,-1 0 0,0 1 0,20 8 66,21-7 23,125-2-5,-123-1-46,-22 0-25,156-16 55,-46-15-38,-80 17-28,-13 1 3,15-7-6,-46 19-5,0-1 1,-1 0 0,1-1-1,-1 0 1,0 1 0,0-2 0,0 1-1,-1-1 1,1 0 0,-1 0 0,0-1-1,5-7 1,15-31-47,17-26-1872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7.7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 0 6280,'0'4'225,"0"10"40,0-11 142,-1-2-391,1-1-1,0 1 1,0-1-1,0 0 1,0 1 0,1-1-1,-1 1 1,0-1-1,0 0 1,0 1-1,0-1 1,0 0 0,0 1-1,1-1 1,-1 0-1,0 1 1,0-1-1,0 0 1,1 1 0,-1-1-1,0 0 1,1 1-1,-1-1 1,0 0-1,0 0 1,1 0 0,-1 1-1,1-1 1,0 0 3,-1 1-1,1-1 1,-1 1 0,1-1 0,0 1 0,-1-1-1,1 1 1,-1-1 0,1 1 0,-1 0-1,0-1 1,1 1 0,-1 0 0,1-1 0,-1 1-1,0 0 1,0-1 0,1 1 0,-1 0 0,0 0-1,0-1 1,0 1 0,0 1 0,3 37 621,-2 52 1,-2-14-298,-2 136 42,0-162-137,-11 232 101,13-226-115,-7 219 294,5-235-393,-3 74 203,5-109-306,2 0 1,-1 0-1,1 0 0,-1 0 1,2 0-1,-1 0 0,3 8 1,-2-11 273,2 0-175,12 9-1539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8.3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527 72 5656,'0'-3'3,"0"0"1,0 1-1,0-1 1,0 1-1,0-1 1,-1 1-1,1-1 0,-1 1 1,0-1-1,0 1 1,0-1-1,0 1 1,0 0-1,0 0 1,-1-1-1,-1-1 0,-1 1 28,0 0 0,-1 0-1,1 0 1,-1 1-1,1-1 1,-1 1 0,0 1-1,0-1 1,0 1-1,0-1 1,0 1 0,0 1-1,0-1 1,0 1-1,0 0 1,0 0 0,0 0-1,-7 2 1,-3 4 87,0 0 1,0 0 0,-25 17-1,16-7 59,1 1-1,0 2 0,1 0 0,-20 23 0,41-41-167,-19 23 331,18-20-331,-54 73 575,-46 87-1,99-160-532,1 1 0,0-1 0,0 1 0,1 0 0,-1 0 0,1 0 0,0 0 0,0 0 0,1 0 0,-1 0 0,1 6 0,1-4-2,2 4 179,52 71 91,-46-71-233,0 0 1,0 0-1,13 11 1,0-1-33,30 35 15,-31-37 79,180 117 364,-124-97-337,-49-25-109,7 2 56,-1 2 0,49 34 0,-79-48-112,0-1-1,0 1 1,-1 0 0,1-1 0,-1 2 0,0-1 0,0 0 0,0 1 0,-1-1-1,0 1 1,1 0 0,-2 0 0,1 0 0,0 0 0,-1 0 0,1 10 0,0-4-4,-1-8-2,-1-1-1,0 1 1,1 0 0,-1 0-1,0-1 1,0 1-1,-1 0 1,1 0-1,-1-1 1,1 1-1,-2 4 1,-2 2 6,0 1 1,0-1-1,-1 0 1,-10 15-1,3-13 18,-16 4-4,1 0 1,-2-2-1,-43 14 0,56-21-20,11-5-2,1 1 0,-1-1 1,0 0-1,0 0 0,0-1 0,0 1 0,0-1 0,-5 0 0,-65-3 30,64 3-23,1-1-1,-1-1 1,1 0 0,0 0-1,-18-8 1,24 9 19,2-4 4,-8-14-20,9 10 15,5-11-4,9-34 11,42-97 1,-38 112-15,-2 5-13,110-240 46,-87 180-48,-23 56 3,20-48 4,-6 2-8,-11 24 1,-6 19-3,-1 9-2,8-5 0,-11 29 0,-3 0 0,7-34 0,-1-18 0,-4 32-1576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9.0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552 164 6192,'4'-11'4,"-3"8"1,0 1-1,0-1 0,0 0 0,0 1 0,-1-1 0,1 0 0,-1 0 0,0 0 0,0 1 0,0-5 0,0 0 18,-1 0 1,0 0-1,0 0 1,-1 0-1,1 1 0,-4-8 1,3 10 17,1 0 0,-1 0 0,0 0 0,0 0 0,-1 0 0,1 1 0,-1-1 0,0 1 0,0 0 0,0 0 0,0 0 0,-5-4 0,3 5-18,1 0-1,-1 0 0,0 0 1,0 0-1,-6 0 0,-6 1 334,6 2-203,-1 0-65,1 1 0,-1 0 0,0 1 0,1 1 0,-1-1 0,1 2 0,-14 7 0,-97 52 402,111-59-370,0 1-1,0 0 0,1 1 1,-14 12-1,8-5-36,0-2-26,7-5 14,0 1 0,1 0 0,0 1-1,-8 10 1,0 2 60,1 1 0,-12 26-1,20-28 105,-1 74 83,11-76-130,40 101 65,-29-86-170,1-1 0,1-1 1,30 42-1,-26-47 26,171 169 224,-175-181-317,39 25 70,91 64 163,-117-73-220,-21-18 39,-6-3-54,0 0 1,-1 0-1,0-1 1,0 1-1,-1 0 1,-2 14-1,-3-5 62,3-15-66,-3 7 7,0 1 0,-1-1-1,-1-1 1,1 1 0,-2-1 0,1 0 0,-1-1 0,-1 1 0,-10 7 0,-158 133 147,176-148-161,-1 1 0,1-1 0,-1 0 0,0 0 0,1 0 0,-1 0 0,0 0 0,0-1 0,0 1 0,0 0 0,0-1 0,1 1 1,-1-1-1,0 0 0,0 0 0,-2 0 0,-5 1 3,0 1-3,7-2-1,-1 1 0,0-1 0,1 1 0,-1-1 0,0 0 0,0 0 0,1-1-1,-1 1 1,0 0 0,1-1 0,-5-1 0,-31-8 11,-5-8-8,38 15-3,0 0-1,1 0 1,0 0 0,0-1 0,0 1 0,-5-6-1,6 5 0,0-1 1,0 1-1,0-1 0,1 1 0,-5-11 1,6 10-1,-1 1 0,1-1 0,0 0 0,1 0 0,-1 0 0,1-5 0,0 4 0,0-1 0,1 1 0,0 0 0,0 0 0,4-9 0,23-55 0,21-36 0,6-20 0,1-10 0,-15 29-2,38-91-4,18-49-38,-95 241 40,-1 1 0,1-1 1,-2 0-1,1 1 1,0-1-1,-1 0 0,0 0 1,-1 1-1,-1-10 0,1 6-1,0-3-13,0-1 0,1 1 0,1-1-1,0 1 1,3-13 0,2-69-1695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9.5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475 22 5112,'0'0'-23,"1"-4"-25,4-10 32,-4 11 288,-3 6-203,1 1 0,0-1-1,-1 1 1,0-1 0,0 0 0,0 0-1,0 0 1,0 0 0,-1-1-1,1 1 1,-1 0 0,-3 2 0,-4 4-23,0 2 13,-21 29 422,-53 76 91,65-86-104,-68 156 188,71-144-209,10-25-303,-77 203 744,12-67-32,45-87 32,19-49-732,7-16-131,-1 0-1,1 0 0,0 1 1,-1-1-1,1 0 1,0 0-1,0 0 0,0 0 1,0 0-1,0 1 1,0-1-1,1 0 0,-1 0 1,0 0-1,1 0 1,-1 0-1,0 0 0,1 0 1,-1 0-1,1 0 1,0 0-1,-1 0 0,1 0 1,1 1-1,0 0-33,1 1 29,-1-1-1,1 0 0,0 0 0,0 0 1,0 0-1,0 0 0,0-1 1,1 1-1,-1-1 0,0 0 1,7 1-1,1 0-4,33 0 62,125-5 10,-128 1-47,40-6 4,81-21 1,-103 19-17,107-23 65,-157 29-79,12-11-1,-7-2-403,0-1-1,-1-1 1,16-30 0,6-17-7430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9.9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 31 7624,'2'-3'80,"8"-11"16,-8 10 249,2 2-154,12-5-2,-12 7-99,-4 6-1,0 93 239,-5 82-143,2-136-18,-15 206 66,15-200-65,-18 183 76,18-193-57,1 13-111,-2 19 226,9 126 1,-2-182-215,0 0 1,10 27-1,-7-25-62,-5-13 34,-1-6-57,0 1 0,1-1 1,-1 1-1,0-1 0,0 1 1,0-1-1,0 1 0,0-1 1,0 1-1,1-1 0,-1 1 1,0-1-1,0 1 0,1-1 1,-1 1-1,0-1 0,1 1 1,-1-1-1,0 0 0,1 1 1,0-1-1,-1 1-1,1-1 0,-1 0 0,0 1 0,1-1 1,-1 0-1,0 1 0,1-1 0,-1 1 0,0-1 0,1 1 0,-1-1 0,0 1 1,0-1-1,0 1 0,1-1 0,-1 1 0,0-1 0,0 1 0,0-1 0,0 1 1,0 0-1,3-5 38,15-14-1380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0.3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197 0 6728,'-1'4'-31,"1"-1"19,-1-1-1,0 1 0,-1-1 1,1 1-1,0-1 1,-1 0-1,1 0 1,-1 1-1,1-1 1,-1 0-1,0 0 0,0-1 1,0 1-1,-3 2 1,-19 20-251,16-16 240,5-5 24,0 0 0,1 0 0,-1 0 0,1 1 0,0-1 0,0 1 0,0-1 0,-2 8 0,-40 112 67,37-90 153,-22 160 144,24-151 109,-21 182 194,21-180-168,8 137 172,4-152-311,51 111 135,-23-71 20,-27-57-452,17 21 49,-16-26 161,5 0 43,-1-7-41,9-5-215,-2-2 1,1-1-1,-1 0 0,31-19 1,-19 7 119,-16 10-108,4-3-18,0-1 1,-1 0 0,-1-2-1,-1 0 1,29-34 0,85-111 152,-103 123-88,80-155 37,-94 156-90,-14 37-67,8-30 33,7-36 0,-12 37-23,0-39-1,-3 63-3,0 0-1,-1 0 1,1-1-1,-3-9 1,-6-21 7,-1 1 1,-17-37-1,26 70-13,0 1 1,1-1-1,-1 1 1,0-1-1,0 1 1,0 0-1,0-1 1,0 1-1,0 0 1,-1 0-1,1-1 1,0 1-1,-3-1 1,4 2-1,-13-10 2,0 1 0,-16-9 0,13 11-1,1 0 0,-1 1-1,-19-4 1,30 9-1,-25-8 0,-1 3 0,1 0 0,-2 2 0,-31 0 0,17 0-100,-66-1 280,94 5-535,0 1 0,0 1 0,1 1 0,-28 7 0,-5 4-7431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15.06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1 966 1528,'14'0'57,"181"-3"57,-140 1 140,244-22 145,-239 18 41,254-35 155,-250 32-262,253-41 112,-253 38-218,294-58 77,-280 55-144,309-55 61,-312 58-73,309-31 55,-303 36-102,360-16 46,-347 18-47,371-42 37,-376 34-49,368-66 37,-363 62-50,377-83 44,-382 76 1,312-110 50,-328 108-35,278-70 50,-333 92-138,35-3 0,299-19 83,-287 26-36,83 13-1,-20 15-65,-83-14 20,272 89 117,-221-67-147,-57-21 23,234 84 108,-174-69-126,-61-18 44,107 23 27,-122-28-19,9 9-38,0 3 1,29 21-1,28 30 143,-68-55-166,-14-10 19,1 1 1,-1 0-1,10 11 0,99 100 432,-102-103-440,-9-10-3,-1 0 1,0 1 0,0-1 0,0 1-1,-1 0 1,0 0 0,4 8 0,54 116 179,-33-51 35,-19-48-200,24 75 112,13 82-8,-35-146-67,85 276 94,-68-225-155,-17-55 14,51 247 19,-35-182-43,-1 18 2,-12 14-2,-9 145 5,-2-225-1,26 212 3,-23-216 4,-4-37-10,7 73 18,-2 91 0,-22 151 54,2-224-70,6-60 9,-31 181 10,32-180-11,-18 194 4,22-192-3,-1 3-11,-11 299 75,14-320-66,-1 0 1,-7 35 0,-2 15 14,-13 90 7,-6 60 21,25-177-44,-22 262 33,19-204-33,6-77-7,-9 145 34,-1-88-20,5 194 29,6 3-18,0-226-20,0 199 31,1-84 10,2-152-48,0 34 14,-7 3-4,0-24 9,2 68 0,6-62-10,2 19-9,-1 30-16,-3-42-9,10 63 1,6 6-19,-11-37-40,-5-28 25,13 21-10,-3-15 22,0 12 6,-9-24 15,-2-24 6,0 0 0,2 0 0,1 0-1,9 34 1,-2-34-4,0 1 0,27 39-1,-36-61 22,0 0-3,0 1 0,0 0 0,0-1 0,-1 1 0,1 0 0,-1 0 0,0 0 0,0 0 0,1 8 0,-2-6-1,1 1 0,1-1 0,-1 0 0,1 0 1,2 6-1,5 4-7,0 1 1,18 23-1,9 14-41,-29-44 37,1 1 0,0-2 1,1 1-1,0-1 1,1 0-1,0-1 0,0 0 1,21 12-1,-20-15-14,0 0-1,0 0 1,24 5 0,7 2-48,163 49-152,-181-55 195,0-1 0,1-1 0,39 2 0,-6-2-7,1 3 14,-15-2 12,0-1 1,0-2-1,63-5 1,52-3-3,-90 6 16,10 2 0,12 3 0,3 2 0,-12-4 0,13-3 0,29-4 0,7-7 0,-12 6 1,0 5 4,13 0-2,-11 0 2,-18 0-3,1 0-2,17-1 0,11-6 0,1-7 0,144-11-2,-222 22-3,227-12 0,-229 12-14,306-28-57,-246 20 61,-66 7-30,197-8-12,-193 10 17,219-27-15,-212 21 22,239-24-14,-242 27 15,189-12-7,-201 12 14,181-27-4,-174 26 9,218-12-8,-214 16 9,207-12-1,-213 10 7,292-26-26,-247 19 36,-56 8-3,161 12-10,-12-9 6,-143-3 5,69-5 4,18 2 1,2 12 0,7 3 1,-84-5 2,-20 0 1,1-2 1,61-6-1,63-7 12,-46 5 4,-86 3-18,24 0 7,8 3-3,30 0-3,7 0 2,-8 0-2,117-3 5,-161 1-1,268-15 22,-210 12-25,-62 2 4,-14 1-2,137-8 20,52 10 18,-140 0-40,4 0 1,17 0-3,-41-1-3,-11 0-2,72 8 0,137 15-6,-163-21 7,-52-2-3,-32 0 4,162-4-6,12 5-2,-160-1 8,-12 0-1,1 1 0,-1 1 0,15 1 1,160 19-22,-164-18 22,29 0-7,81-3-2,-45-3-1,-47 0 9,52-1-1,-54 2-2,247-30-4,-258 30 8,62-1-5,-17 3 5,-7 0 1,137 0-11,24 3-54,-204-1 56,1 0 0,0 2 0,21 6 0,-21-5 5,-1-3-16,91-2-8,-82 0 8,43-7 0,21-1-15,153-14-4,-242 21 38,76-5 0,-2 4 1,0 2 0,-6 2 0,-8 3 1,77 5 7,-95-7 3,50-4 0,-58 0-8,111-6 26,-99 4-24,-13 0 15,264-22 48,-190 24-56,-35 0-6,17-3-4,-48 3-3,60 8 0,-56-3-4,158 13-19,-124-6 7,86-4-29,-149-8 44,-8 1-2,-1 1 1,1 0-1,13 2 0,175 19-49,-111-16 25,97 2 1,-143-7 14,250 0-26,-201 4 35,-54-2-8,211 13-12,-221-16 23,49-2-6,109-9 4,-148 8-2,53-6 4,13 0 1,141-2-2,-192 8-3,-3-1 4,169-7-6,27 8-17,-219 2 23,59 2-6,-3 3 6,10 4 1,3-1 0,14-6 0,7 0 0,-6 6 1,-64-1 3,78 21 0,-95-20 4,145 10 9,-140-14-2,-16-1-7,11 1 2,0 1 0,0 1 0,34 11 0,135 57 86,-105-48-57,163 54 51,-175-51-61,-56-18-24,46 17 15,-20-7-7,32 12-9,-4-1 1,-21-2-3,-40-17-3,-1 0 0,0 2 1,-1 0-1,19 20 0,42 53-5,-77-85 6,16 21-5,13 33 2,-2 1 0,23 68 0,-35-64 2,-5-11-6,33 143-4,-35-150-2,29 185-5,-34-184 12,-2 193-10,-5-21 6,3-169 5,-1 78 4,-6 35 1,0 5 0,10 4 1,22 89 6,-20-219-6,2 11 7,55 305 28,-42-225-31,-12-74 9,32 233 3,-30-230-10,28 239 3,-33-241 4,-1-16-6,32 221 33,-35-256-39,62 362 100,-47-243-89,-11-72 22,21 230 18,-21-225-19,1 222 11,-8-228-18,0-14-13,-2 40 12,5 77-1,5 61 20,-6-171-11,0 185 11,0-185-17,0 180 15,0-180-23,0-15-11,-8 195 23,-8 43 20,16-167-48,-1 5 1,-3-2-3,-3-36-2,2-29-4,1 53 1,4 194-86,0-250 79,1 16-97,-8 70 1,-5-75-53,10-42 142,1-1 1,-1 1-1,1 0 1,0-1-1,0 1 1,1 0-1,-1 0 1,1 9-1,8 34-116,-5-27 31,3 39 1,-6-56 49,1 1 4,1 2 39,14 33-234,-15-36 174,-1-8-115,-2-12-843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4.9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692 1 6104,'0'0'3425,"9"4"-2600,29 12-545,-31-12-36,-6 0 87,-5 6-150,0-2 0,0 1 0,-1 0-1,0-1 1,-7 9 0,-35 43 417,28-36-585,-10 16 304,-33 63 0,50-82-263,-9 12 194,-121 142 96,110-139-137,-250 283 473,274-311-628,1 1 1,0 0 0,-8 13-1,8-9-22,-11 21 12,17-32-32,0 1 1,0-1-1,1 0 0,-1 0 0,1 1 1,0-1-1,-1 0 0,1 0 0,0 1 0,1-1 1,-1 0-1,0 1 0,1-1 0,-1 0 1,1 0-1,-1 1 0,1-1 0,0 0 0,0 0 1,2 3-1,-2-3 2,1 2 56,6 2 4,22 17-45,-29-22-24,0 0 1,0-1 0,0 1 0,0 0 0,0-1 0,0 1-1,0-1 1,0 1 0,0-1 0,0 0 0,0 1 0,0-1-1,1 0 1,-1 0 0,1 1 0,147 7 84,-113-9-40,-10-2-37,245-31 135,-232 27-144,-30 6-3,-1 0-6,1-1-1,-1 0 1,14-6 0,-3 2-3,-15 5-45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5.3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50 5112,'18'-18'49,"-15"15"199,-2-2 4,5-18 1727,-6 31-1450,0 166 1059,5-75-780,1-6-356,-6 91 15,-1-143-166,1 196 118,1-186-158,8 212 91,-6-214-184,17 138 61,-18-176-177,0 0 1,-1 0-1,0 20 0,-1 4 85,3-40-57,11-18-1692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7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325 43 4936,'-21'-27'5,"20"26"-3,0 0 0,-1-1 1,1 1-1,-1 0 0,1 0 0,-1 0 0,1 0 0,-1 0 1,1 0-1,-1 0 0,0 1 0,0-1 0,1 0 0,-1 1 1,0 0-1,0-1 0,0 1 0,0 0 0,0 0 0,1 0 0,-1 0 1,0 0-1,0 1 0,0-1 0,0 0 0,1 1 0,-1-1 1,0 1-1,0 0 0,1 0 0,-3 1 0,2-1 4,-8 3 25,1 1 1,0 1 0,0 0-1,1 0 1,-11 10-1,11-10 11,-5 9 231,-2 8-133,2 1 1,-17 40-1,21-36 328,-31 139 191,30-130-199,-27 158 168,33-156-247,2 8-104,2-1 1,12 81-1,20 66 150,-23-155-166,-4-16-144,2 8-25,1-1 0,2 0-1,1 0 1,16 29 0,-12-32 7,1-1 0,22 27 0,-21-39 76,1-5-92,0-1-1,39 10 1,-34-17 84,20-9-57,59-20 0,-70 16-9,105-54 36,-117 51-83,2-10-31,-1-2 0,26-44 0,-32 42 5,-7 14-17,1-3-5,-1 0 0,-1 0 0,-1-1 0,0 0 0,4-34 0,-6 6 0,-4 41-5,-1 0-1,1-1 0,-1 1 0,-4-12 1,4 16-1,0 0 0,0 0 0,0 0 0,-1 0 0,0 0 0,1 1 0,-1-1 1,0 0-1,0 1 0,-1 0 0,1-1 0,-1 1 0,1 0 0,-1 0 0,-2-2 1,-1 1-3,0 1 0,1-1 1,-1 1-1,0 0 0,0 0 1,0 1-1,-9-2 0,0 2-3,0 0-1,0 1 0,0 1 1,0 0-1,-23 5 0,-24 14-4,36-9-29,-3 4 7,1 1-1,-51 37 1,-11 20-32,76-57 24,10-10 21,-1 0 4,0 1-1,0 1 0,1-1 0,0 1 0,1-1 1,-1 1-1,2 0 0,-1 0 0,-2 17 1,4-23-80,0 4-80,0 0 0,1 0 0,0-1 0,0 1-1,0 0 1,1 0 0,1 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5.7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6816,'0'22'0,"0"-5"26,1-8 108,4 15 58,-2-11 8,1 0 1,1 0 0,0 0 0,8 13-1,8 21 195,-12-25-341,13 46 367,25 95 60,-40-128-147,13 164 126,-18-154-159,-8 203 123,5-199-136,1-34-205,0 37 107,2 0 1,16 90 0,8-19 149,-21-110-159,4 1 28,-7-11-50,20-7-1556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6.4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125 11 5024,'0'0'145,"3"-2"-19,15-7 1201,-22 16-757,-33 60 104,30-49-219,-17 116 177,21-107-357,-1 0-1,-14 48 1,-7 25 261,2 90 0,23-150-209,23 144 121,-16-151-168,36 95 172,-33-102-336,1 0 0,2-1 0,19 30 0,-29-51-91,0 0 0,0 0 0,1 0 0,0 0 0,-1-1 0,1 1 0,0-1 0,1 0 0,-1 0 0,0-1 0,1 1 0,0-1 0,-1 0 1,1 0-1,0-1 0,7 2 0,-10-2-17,10 2 36,0-1-1,0 0 1,0 0 0,0-1-1,0-1 1,0 0 0,0-1-1,0 0 1,0-1-1,0 0 1,0-1 0,0 0-1,15-7 1,-14 4-20,0-2 1,0 0-1,0 0 1,-1-1-1,0 0 0,-1-1 1,15-17-1,-13 14-11,-2 4 7,-2 0 1,1-1-1,11-17 0,-7 9-8,21-30 2,-25 28 6,0-15-8,9-64 1,-16 80-5,-1-37 1,-2 32-6,-1-38 1,0 57-3,1 0-1,-1 0 1,0 1 0,0-1-1,-1 0 1,1 1 0,-4-7-1,4 9 0,-1 0 0,1 0 1,-1 0-1,0 0 0,1 0 0,-1 1 0,0-1 0,0 0 0,0 1 0,0 0 0,0-1 0,-4 0 1,-31-10-1,-9 6 0,-6 6 0,-8 10 0,-7 8 0,55-14 0,0 1 0,0 0 0,-16 11 0,18-10 0,1 1 0,0 1 0,-16 16 0,9-5 0,-18 25 0,19-23 0,-14 32 0,-4 24 0,4-5 0,3-11 0,19-40-1,0 0 1,-4 29-1,11-39-4,5 8 2,-5-18 5,0 0 0,0 1 0,1-1 0,-1 0-1,1 0 1,-1 1 0,1-1 0,0 0 0,-1 0 0,1 0-1,0 0 1,0 0 0,0 0 0,0 0 0,0 0 0,0-1-1,0 1 1,0 0 0,0 0 0,0-1 0,0 1-1,0-1 1,0 1 0,1-1 0,-1 1 0,3-1 0,-1 1-244,1-1 0,0 0 0,-1 0 1,1 0-1,-1-1 0,7-1 1,-10 2 169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6.9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0 193 5832,'34'-23'1,"58"-41"26,13-8 151,-65 56-105,-23 10 96,4-1 77,-17 6-195,1 0 0,0 0-1,-1 0 1,1 1 0,0 0-1,-1 0 1,1 0 0,0 0 0,-1 1-1,1 0 1,0 0 0,-1 0-1,9 4 1,-8-3-1,9 6 264,-7 0-252,0 0 0,0 1 1,-1 0-1,0 0 0,-1 1 0,6 13 1,-10-22-36,-1 1 0,1-1 1,-1 1-1,1-1 0,-1 1 0,0 0 1,1-1-1,-1 1 0,0 0 0,0 1 1,-12 111 406,12-112-400,-1 1 1,1-1-1,-1 0 0,1 0 0,-1 0 0,0 0 0,0 0 0,0 0 0,0-1 0,-1 3 0,-80 119 501,48-76-106,1 2 1,-36 72 0,-9 19 42,66-114-184,-51 121 343,31-74-314,30-68-130,4 0-1,5 14-118,-5-15 87,-2-4-147,1 0 1,-1 0-1,1 0 1,-1 0-1,1 0 1,-1 0-1,1 0 1,-1 0-1,1 1 1,-1-1-1,1 0 1,-1 0-1,1 0 1,-1 1-1,0-1 1,1 0-1,-1 0 1,1 1-1,-1-1 1,1 0-1,-1 1 0,1 0 1,-1-1-3,1 1 0,-1 0 0,1-1 0,0 1 0,-1-1 0,1 0 0,0 1 1,0-1-1,-1 1 0,1-1 0,0 0 0,0 0 0,-1 1 0,1-1 0,0 0 0,0 0 0,0 0 0,0 0 0,-1 0 0,1 0 0,0 0 1,1 0-1,11 0 35,0-1 0,0 0 0,0-1 0,25-6 0,-28 6-13,7-1 4,5-1-13,0-1 0,0-1 0,-1-1 1,34-17-1,168-84 41,-149 75-1732,0-1-6701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7.4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535 175 6456,'0'0'428,"-6"-2"-39,-5-1-250,-1 1-1,1 0 1,-1 1-1,0 0 1,0 0-1,1 2 1,-1-1-1,-22 5 1,-95 22 712,125-25-868,-3-1 59,0 1 0,0 1-1,0-1 1,1 1-1,-1 0 1,1 1 0,0-1-1,0 1 1,0 1 0,1-1-1,-1 1 1,1 0-1,-6 7 1,9-10-25,-23 27 213,-25 38 0,27-35-190,6-6 114,1 9-82,2 0 1,-11 41-1,20-43 95,8 142 65,3-140-71,10 11-44,35 74-1,-33-92 59,67 68 77,-85-95-242,1 0 1,-1-1-1,1 1 1,0 0-1,-1-1 1,1 1-1,0 0 1,0-1-1,-1 1 0,1-1 1,0 0-1,0 1 1,0-1-1,0 1 1,0-1-1,0 0 1,1 0-1,18 3 55,-1-2 0,1 0 0,23-3 0,-17-3 83,116-54 61,-113 43-74,13-16-44,47-47-1,-67 53-16,65-112 20,-74 109-59,40-126 18,-47 125-19,0-113 8,-6 140-40,0 1-1,0-1 1,-1 1-1,1 0 1,0-1-1,-1 1 1,0 0-1,-1-4 1,-18-47 11,17 44-12,-1 0 0,0 0 0,-10-14 0,9 16 0,-1 1 0,0-1 0,0 1 0,-9-6 0,7 5 0,0 2-1,-1-1 0,-11-5 1,-8-1-3,-32-9 0,28 11 0,-50-23 0,-16-25-1610,-3-2-6448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00.55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1440,'0'0'10177,"7"13"-9798,20 41-243,-11-26 165,87 120 119,-81-119-153,101 119 101,-97-120-128,-19-21-192,36 34 196,75 56 0,-55-50-78,138 99 564,-192-140-656,67 53 332,-68-52-293,6 7-6,-10-10 245,-4-2-284,2 9-4,-1-8 62,-2 0-67,-1 7 2,-2-6-2,-2-1-41,1 0 0,-1 1 0,0 0 0,1 0-1,0 0 1,-10 9 0,-25 32 56,30-32-80,-10 7 57,0-1-1,-41 31 0,1-3 11,43-32-53,-44 45 35,-64 64 10,101-100-18,-80 113 17,49-52 8,44-68-55,8-12-1,0 0 1,0 0-1,-1-1 0,0 1 0,0-1 0,0 0 0,-7 5 0,0 2 14,6-5-10,-1-1 1,0 1-1,0-1 1,-1 0-1,1-1 1,-1 0-1,-11 6 1,16-9 9,-2 2-4,-8 8-10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05.901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123 142 6192,'0'0'1280,"7"-7"-734,89-85 797,-89 87-1294,-1 0-1,1 1 1,0 0 0,1 1-1,-1-1 1,0 1-1,1 1 1,0 0 0,0 0-1,0 0 1,0 1-1,10-1 1,-9 2-9,0-2 18,1 1 0,0 1-1,-1-1 1,1 2 0,0-1 0,-1 1 0,18 5-1,-22-5-38,-3 0 3,1-1 0,-1 1-1,1 0 1,-1 1-1,0-1 1,1 0 0,-1 1-1,0-1 1,0 1-1,0-1 1,0 1 0,0 0-1,-1 0 1,1 0-1,0 0 1,-1 0 0,0 1-1,2 2 1,0 2 21,0 0 1,0 1-1,2 14 0,-3-14-27,-1-5 8,0 0 0,0 0-1,-1 0 1,1 0-1,-1 0 1,0 0 0,0 0-1,0 0 1,-1 5-1,0 7 15,2 1-16,0-11 0,-1 0 0,0 0 0,0 0 0,0 0-1,-1 0 1,1 0 0,-3 7 0,1-2 46,1-3-42,0 0-1,0-1 1,-1 1 0,0 0-1,0-1 1,-1 1 0,1-1-1,-1 0 1,-1 0 0,1 0-1,-7 7 1,-151 142 579,149-145-516,1 0-1,-20 11 1,9-6-48,1-1-18,11-7 30,0 0 1,-17 16-1,23-20-43,-23 21 141,2 1 0,-43 52 1,39-38-44,27-37 21,2 1-70,0 8-6,0-11-52,0 0 0,0 0 0,0 0 0,0 0 0,0 1 0,0-1-1,0 0 1,0 0 0,0 0 0,0 0 0,0 1 0,1-1 0,-1 0 0,0 0 0,0 0 0,0 0 0,0 0 0,0 1 0,0-1 0,0 0 0,1 0 0,-1 0-1,0 0 1,0 0 0,0 0 0,0 0 0,0 0 0,1 0 0,-1 1 0,0-1 0,0 0 0,0 0 0,0 0 0,1 0 0,-1 0 0,0 0 0,0 0-1,0 0 1,0 0 0,1 0 0,-1 0 0,0 0 0,0 0 0,0 0 0,0-1 0,1 1 0,75 5 50,-55-8-30,197-61 46,-192 54-65,-13 5 2,1 0-1,28-5 0,54-10 7,-82 20 4,19 10-1,5 13-10,-17-11 239,-12-7-518,-1 1 0,1 0 0,-1 1-1,0-1 1,0 2 0,8 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09.35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3056,'0'0'3745,"13"14"-3326,2 3-355,42 50 260,61 59 21,-88-100-137,135 101 83,-131-104-110,17 7-90,232 151 626,-263-168-662,-3-2 39,1 1 0,-2 0-1,0 1 1,19 21 0,-32-31 14,0 1 4,10 10-68,-10-10 63,8 9 39,-9-10 157,-2 0-218,0 10-53,0-10 195,-3-3-168,-5 2-48,1 1 0,1-1 1,-1 1-1,0 1 1,1-1-1,-1 1 0,1 0 1,0 1-1,0-1 1,-7 9-1,4-5-6,-23 20 35,-40 45 0,53-52-33,-2 3 21,-86 129 16,85-118-16,-94 151 17,92-150-11,-95 149 39,44-56 39,64-109-100,9-17 15,0 1-1,-3 10-15,4-10 53,-2-1-37,-6 12-1423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1.14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65 70 1176,'0'0'936,"11"-7"-596,1-3-288,34-19 213,-39 25-192,1 1 0,-1 0 0,1 0 1,-1 0-1,1 1 0,0 1 0,0-1 0,0 1 0,14 0 0,-13 0-31,-5 2 7,-1-1-1,1 1 1,-1-1 0,1 1-1,-1 0 1,1 0-1,-1 1 1,0-1-1,5 3 1,-1 0 211,7 5 4,-12-8-233,0 1 0,0 1 1,0-1-1,0 0 0,0 0 0,-1 1 1,1-1-1,-1 1 0,1-1 1,-1 1-1,0 0 0,0 0 0,0-1 1,-1 1-1,1 0 0,0 5 0,-1-4 6,1-2-10,-1 0 0,0 0 0,1 1-1,-1-1 1,0 0 0,0 1 0,-1-1 0,1 0 0,0 0 0,-1 1 0,1-1 0,-2 4-1,-2 4 25,2 2-17,1-7 1,0-1 1,0 1-1,0 0 0,-1-1 1,0 1-1,-4 6 0,3-3 35,-4 6-3,0 0 0,-1 0 0,0-1 0,-1 0 0,-20 21 0,-99 106 618,56-76-54,66-59-491,-9 3-3,12-5 303,9-1-361,2 1-63,1-1 0,0-1-1,0 1 1,0-1 0,1-1-1,-1 1 1,10-2 0,60-9 25,-78 10-41,17-4 29,-1 0-1,1-1 1,16-8 0,-23 9-9,1-1 1,0 2-1,-1-1 1,15 0-1,28 2 140,46-10-1149,-36 4-4231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58.71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2 3056,'0'0'6442,"11"-1"-6019,-1 0-376,0 2 1,0-1-1,1 2 1,-1-1-1,0 1 0,0 1 1,0 0-1,9 4 1,0 5 213,85 87 100,61 83 139,-132-150-346,150 108 67,-146-115-34,-7-7-88,146 97 218,-172-113-311,247 197 677,-92-40-140,-130-131-446,-12-13 36,-1 0 0,25 33 1,-40-46-118,0 0 1,0 0-1,0 0 0,0 1 1,0-1-1,-1 0 0,1 1 1,-1-1-1,1 0 1,-1 1-1,0-1 0,0 1 1,0-1-1,0 0 0,0 1 1,-1-1-1,1 1 1,-1-1-1,1 0 0,-1 1 1,0-1-1,0 0 0,-2 3 1,-2 5 28,-1 0 1,-1 0-1,-10 12 1,16-20-41,-37 39 111,-113 148 178,136-168-293,-72 109 181,54-76-75,-54 100 29,70-120-48,-76 147 39,74-144-46,-90 136 32,86-139-59,-154 235 83,126-185-106,26-43-11,5-9-16,10-19-7,9-11-9,-1-46-1945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0.032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 7624,'0'0'2577,"1"5"-2092,9 31-59,12 63-62,1 30 20,-10-44-204,20 54 5,-32-134-162,1-1-1,-1 1 1,1 0 0,0-1 0,0 1-1,0-1 1,0 0 0,1 0-1,3 5 1,3 2 10,15 19 20,-23-30-46,-1 1 0,0-1-1,1 1 1,-1-1 0,1 1 0,-1-1-1,0 0 1,1 1 0,-1-1 0,1 0-1,-1 1 1,1-1 0,-1 0 0,1 0-1,-1 1 1,1-1 0,0 0-1,-1 0 1,2 0 0,4 1 21,1-1 0,0 0 0,-1-1 0,1 0 0,-1 0 1,1 0-1,-1 0 0,1-1 0,-1 0 0,0-1 0,0 1 0,0-1 0,11-7 0,-9 3 13,1-1-1,-1 1 0,0-1 1,-1-1-1,1 1 0,-2-1 1,1-1-1,-2 1 0,1-1 1,-1 0-1,4-11 0,-4 10-26,-3 8-5,-1-1-1,1 0 1,-1 0-1,0 0 1,0 0-1,0-1 1,-1 1-1,1-5 1,5-36 51,0 10 17,2-64 1,-8 98-77,1-32 58,8-64-1,-9 95-40,1 5-12,10 43 1,-9-32-6,4 41 2,0 9 2,5 4-2,1-3 16,38 115 1,0-69 29,-49-109-42,3-3-1,14-8-1690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8.2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314 30 3592,'-2'-3'193,"0"0"-166,0 1 0,0 0 0,0 0 0,0 0 0,0 0 0,0 1 0,0-1 0,-1 1 0,1-1 0,-1 1 0,1 0 0,-1 0 0,1 0 0,-1 0 0,0 0 0,1 0 0,-1 1 0,0-1 0,0 1 0,-3 0 0,0 0 15,0 0 0,-1 1 0,1 0 0,0 0 1,0 0-1,0 1 0,-8 2 0,14-4-33,-1 1-1,0-1 0,1 0 1,-1 0-1,1 1 1,-1-1-1,1 0 0,-1 1 1,1-1-1,-1 1 1,1-1-1,-1 0 0,1 1 1,-1-1-1,1 1 1,0-1-1,-1 1 0,1 0 1,-1 0-1,-5 10 38,0 1-1,0 0 1,1 0-1,-4 14 1,-5 13 125,-47 95 49,48-104-79,-39 145 72,45-138-19,-5 141 91,14-142-18,21 148 107,-16-151-99,-1-9-146,1 0-1,20 42 0,-16-53 127,56 34 100,-54-42-135,-5-4-127,-2-1-62,0 1 1,0-1-1,0 0 0,0 0 0,0-1 0,0 0 0,0 0 0,-1 0 0,1-1 0,0 0 0,0 0 0,5-3 0,134-74 237,-112 57-120,-14 8-81,-1 3-28,-1-1 1,-1-1-1,0-1 1,-1 0-1,26-32 1,34-74 99,-61 89-78,-2-15-19,13-86 0,-24 94-14,-21-140 13,19 175-39,1 1-1,0-1 1,-1 1-1,0 0 1,1-1-1,-1 1 1,0 0-1,0-1 1,-3-3-1,4 6-1,-6-11 6,-2 0 0,-14-19 1,16 24-7,-1-1 1,0 1-1,0 1 1,0-1 0,-1 1-1,-9-5 1,5 5-119,1 1 1,-1 0-1,0 1 0,0 0 1,-1 1-1,1 0 1,0 0-1,-1 2 0,-17 0 1,-43 0-5763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24.16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48 12 6456,'-7'-2'408,"-18"-4"77,17 4 311,0 0 40,21 14 351,19 23-610,50 52-52,-51-53-246,3 3-69,76 63 0,54 22 1,-126-99-70,187 102 59,-176-97-73,191 122 42,-194-118-81,-7-6-38,165 121 92,50 35 106,-165-131-153,17 12 58,-74-38-77,-19-14-12,1-1 0,17 11 0,-30-20-55,1 0 0,-1 0-1,0 0 1,0 0 0,0 0 0,0 0 0,0 1 0,0-1 0,-1 0-1,1 1 1,0-1 0,-1 1 0,1-1 0,-1 1 0,1-1-1,-1 1 1,0-1 0,1 1 0,-1-1 0,0 1 0,0-1 0,0 1-1,0-1 1,-1 1 0,1 0 0,0-1 0,0 1 0,-2 2 0,-13 38 67,13-38-80,0 3 20,-1 1 1,0-1-1,-1 0 0,1 0 0,-2 0 1,1-1-1,-1 0 0,0 1 0,-7 5 1,-12 17 63,-57 68 20,53-63-22,-6 8-7,-45 71 0,-23 50 17,80-124-40,-95 187 23,92-176-30,-101 214 20,101-210-27,-105 209 11,102-211-18,-113 207 7,114-209-19,-125 211 24,102-177-26,4-1-9,10-11 1,4-9-3,9-15-1,-31 70-25,51-112 14,1 0 1,-1 0-1,0-1 1,0 0-1,0 1 1,-1-1-1,-4 5 1,2-4-7,6-5 12,0-1 1,0 0-1,0 1 1,-1-1-1,1 0 1,0 0-1,0 1 1,-1-1-1,1 0 0,0 0 1,-1 1-1,1-1 1,0 0-1,-1 0 1,1 0-1,0 1 1,-1-1-1,1 0 1,0 0-1,-1 0 1,1 0-1,0 0 0,-1 0 1,1 0-1,-1 0 1,-8 0-268,1 0 0,0 0 0,0-1 0,-1 0 0,1-1 0,-16-5 0,-23-8-8689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27.15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0 4936,'0'0'3329,"0"10"-2990,3 47 9,35 164 361,-28-168-680,4 40 238,-3-15-95,-10-67-101,0-2-16,0 0-1,0 0 1,1 0 0,0-1-1,1 1 1,4 9-1,-6-13 93,-1 6-4,-2-70 145,-12-78 1,3 64-185,-1-95 152,12 158-245,-2-1 0,1 1-1,-2 0 1,1 0 0,-1-1 0,-1 2 0,-6-15 0,6 16-1413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27.53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 3680,'0'0'0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27.87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9 66 3768,'0'0'225,"2"17"743,13 47 405,10 108 1,-18-89-906,13 137 465,-16-197-896,2 24 226,-5-36-144,0-5-60,-1 0 1,1 1-1,-1-1 0,0 0 1,-1 1-1,0-1 1,0 0-1,-3 10 0,4-11 104,4 6-10,-4-13-127,-1 0-1,1 0 1,0 0 0,0 0-1,0 1 1,0-1-1,0 0 1,0 0-1,1-3 1,0-25 85,-17-148 124,3 101-174,12 70-57,-6-44 24,3 0-1,2-63 1,1 82-296,-2 0 0,-1 0 0,-1 0 0,-12-36 0,2 10-6272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58.29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2072,'0'0'3361,"4"5"-2482,67 93 1113,-60-81-1745,-1 0 0,9 20 1,17 33 210,53 54-8,-65-100-195,127 95 106,-115-95-107,-25-17-187,29 17 64,0-1 0,2-2 1,44 16-1,-52-24 7,25 9 61,64 34 0,53 33 82,-140-70-113,158 86 68,-155-79-88,144 123 64,-150-118-64,134 119 59,-132-123-87,161 82 44,-156-91-64,-14-7-53,30 14 41,85 50 1,16 25 28,-130-78-50,95 97 25,-100-92-32,80 121 21,-81-119-34,107 100 17,-98-107-24,157 85 56,-136-79-51,-1 2 0,67 53 1,-100-68-40,-7-6 5,0 1-1,-1 0 0,15 21 1,62 95 39,-68-96-11,3-1-1,32 38 1,-33-44-27,14 17 51,51 47-1,-64-67-48,4 3 53,110 81 23,-106-85-35,131 69 25,-128-69-33,-20-11-34,12 8 1,-1 0 0,0 2 0,-1 1 0,-1 1 0,22 27 0,78 98 37,-95-115-30,114 115 12,-111-117-19,199 173 16,-164-144-27,-7-1 2,-9 4-2,-3 5 2,-3 4-2,-4-1 2,-3 0-2,-1 0 2,2-3-2,2 1 2,1-2-3,-4-5-2,-8-9 1,-6-7 4,-4-3-2,-1 1 2,3-2-2,-15-32-3,6 9 4,-2 1 1,0 1-1,-1-1 0,7 26 0,1 36 6,-9-50-9,1 0 7,-2-1-1,-1 1 1,-1 0 0,-1 47 0,-6-40-2,-3 4-3,-10 2 2,-10 3-2,-6 5 2,-7 3-3,-4 4-2,-3 8 1,0 9 4,6 4-2,6 2 2,2 2-2,-40 114 12,-19 86 7,69-195-19,11-51 4,-70 173 2,61-166-1,18-37-7,-23 42 6,-1-1 0,-63 77 1,-41 56 2,106-138 4,-84 186 4,90-181-4,-117 331 16,103-275-27,17-58 4,-32 80-1,-27 44-3,-8-2 2,-3-16-2,-2 0 2,-4 6-2,-70 113 5,137-225-1,20-36-6,-115 243 14,17-29-6,80-177-2,-95 175 2,93-181-2,-39 56-1,-12 19-4,-67 129-4,119-197-3,-6 7 3,-75 153-20,96-188 25,-108 243-126,83-154 35,-66 143-132,86-222 210,-16 42-73,26-62 73,-97 223-236,97-225 218,0 1-4,0 1-1,0 0 0,1 0 1,-4 13-1,5-18-23,-6 1 5,3-1-2,-9 5-2,9-3-18,-3 9-11,8-14 73,-1 0 1,0 0-1,1 0 0,-1 0 0,0-1 1,0 1-1,0 0 0,0 0 1,0 0-1,0-1 0,0 1 1,0 0-1,0-1 0,0 1 1,0-1-1,0 1 0,0-1 1,0 0-1,-3 1 0,2 0-14,-13 1-1733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2.57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11 5744,'0'0'2264,"8"-2"-1764,20-5-328,-27 7-159,-1-1 1,1 1-1,-1 0 0,1 0 1,-1 0-1,1 0 0,-1 0 1,1 0-1,-1 0 1,1 0-1,0 0 0,-1 0 1,1 0-1,-1 0 0,1 0 1,-1 0-1,1 0 1,-1 1-1,1-1 0,-1 0 1,1 0-1,-1 1 1,1-1-1,-1 0 0,0 1 1,1-1-1,17 11 125,0-1-1,1-1 1,0-1-1,21 6 1,107 33 153,-67-27 26,-50-14-268,43 10 22,-46-9 96,98 43 58,-115-46-169,1 0 0,-1 1 0,14 9 1,-6-3-22,32 15 169,64 21 417,-111-46-286,0 1-164,9 5-6,-7-2-9,0 8-3,-3-10-19,-10 13 99,5-10-141,1 1-77,-10 21 85,-42 55 8,34-53-41,-83 110 86,-76 77 65,117-139-190,38-44 46,14-18-47,-17 27 25,2 1 0,-31 75 1,45-93-12,-53 142 103,29-74-39,31-84-51,2 4 4,0-6-20,-3 6-10,4-10-16,-2-6-6,-13-5-1776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3.28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1 137 4576,'4'-9'4,"-2"3"3,0 0 0,0 0 0,0 1 0,1-1 0,0 1-1,0 0 1,1 0 0,-1 0 0,1 0 0,8-7 0,19-17 28,-23 24 99,62-10 310,-15 3 125,-49 11-215,7 1 72,-11 1-373,1 0-1,-1-1 1,1 1-1,-1 0 1,0 0-1,1 1 0,-1-1 1,0 0-1,0 1 1,0-1-1,0 1 1,0 0-1,0 0 0,-1 0 1,1 0-1,1 2 1,-2-3-7,0 2-9,1-1 0,-1 1 1,-1 0-1,1-1 0,0 1 1,-1 0-1,1 0 0,-1-1 0,0 1 1,0 0-1,0 0 0,0-1 1,-1 1-1,1 0 0,-1 0 0,1-1 1,-3 6-1,2-5 8,-37 126 799,36-124-799,-58 151 939,57-152-799,-10 10-113,10-11 102,2 0-1,0-1-149,0-1 0,1 0 0,-1 1 0,1-1 0,0 1 0,-1 0 0,1-1 0,0 1 0,0-1 0,0 1 0,0-1 0,0 1 0,0-1 0,1 1 0,0 2 0,-1-1 84,4 3 4,15 24-18,1-2 0,2 0 0,28 29 0,-32-38-55,18 17 23,-33-33-27,-1 0 4,7 12-26,-7-12 15,-3 0-21,1-1-1,-1 0 1,1 1-1,0-1 1,0 1-1,0-1 1,0 0 0,1 5-1,-1 13 39,-1-15-38,-1-1-1,0 0 1,1 1-1,-2-1 1,1 0-1,0 0 1,-1-1-1,0 1 1,0 0-1,0-1 1,-5 5-1,-41 33 47,46-39-48,-10 7 64,0 0 0,-28 13 0,33-18-258,0-1 0,-1 0 0,1 0 0,0-1 0,-1 0 0,0 0 0,-11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7.52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 2872,'0'0'1841,"8"3"-1355,42 18 163,57 24-48,-79-31-353,117 78 100,-126-80-148,30 26 0,-28-20-140,52 43 316,119 68 604,-135-93-584,-29-17-59,0-1 0,33 14 0,-58-30-117,1-1 0,12 4-138,-12-3 113,17 9 1220,-21-10-1403,0 0 1,0 1 0,-1-1 0,1 1 0,-1-1-1,0 0 1,1 1 0,-1-1 0,0 0 0,0 1-1,1-1 1,-1 0 0,0 0 0,0 0-1,-2 1 1,-24 21 102,2-3-33,-123 136 165,117-122-243,8-8 56,-104 131 24,101-120-24,-85 183 22,92-174-27,-74 218 81,88-251-118,-13 38 36,-30 59 1,32-81-28,3-7 30,2 0 0,-13 32 0,23-51 58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8.38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342 36 3320,'0'-10'-8,"0"-15"4278,0 28-3868,-1 1-342,1-1 1,-1 1-1,0 0 0,-1-1 1,1 1-1,-1-1 0,-2 5 1,-3 6 225,-40 84 155,16-24 78,24-52-444,-1 6-32,5-18 27,0 1 1,-1-1-1,-7 15 1,-49 91 242,15-40 114,15-23-175,25-43-145,1-4-61,1 0 0,-1-1 0,0 1 0,0-1 1,-1 0-1,1 0 0,-1 0 0,0 0 0,-7 3 0,9-5 105,0 0-31,2-2-99,0 0 1,0 0 0,-1 0-1,1 0 1,0 0 0,0 1-1,0-1 1,0 0 0,0 1-1,1-1 1,-2 2 0,3-2-6,1 0 1,-1 0-1,0 0 0,1 0 1,-1 0-1,1 0 1,-1-1-1,1 1 1,0 0-1,1 0 0,-3-1-10,25 4 74,40 4 0,-47-7-85,-4 0 24,0-1 1,0-1-1,1 0 1,-1-1-1,0 0 1,0-1 0,13-5-1,-1 1 9,73-12 67,-88 17-73,-5 0-3,6-3 2,-6 1-2,5-5 2,-7 2-3,-3 3-236,1-1 0,0 0 0,0 1 1,0-1-1,1 1 0,5-7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18.77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6 13 4848,'0'0'257,"3"-3"-38,6-6-197,-7 13 647,-12 19 166,9-19-501,-3 5 72,4-8-387,-1 0-1,1-1 1,-1 1-1,1 0 1,-1-1-1,1 1 1,0 0 0,-1-1-1,1 1 1,0 0-1,0 0 1,0-1-1,-1 1 1,1 0-1,0 0 1,0 0-1,0-1 1,0 1 0,1 2-1,-2 14 246,3 38 191,17 236 477,-18-274-826,0 0 1,7 25-1,-3-20-59,13 54 192,-8-6-4,-5-35-40,8 35-1,-2-13 181,-8-33-222,0-8-113,-2-13 48,-1 0 4,-1-2-85,1-1 1,0 1 0,0-1-1,0 1 1,0 0-1,0-1 1,0 1-1,0-1 1,1 1-1,-1-1 1,0 1-1,0 0 1,0-1-1,0 1 1,1-1-1,-1 1 1,0-1-1,1 1 1,-1-1-1,0 0 1,1 1-1,-1-1 1,1 1-1,16-1-1400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1:46.07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51691 77 2784,'0'0'81,"8"-8"-9,25-27-1,-25 26 1017,-4 5-701,16-17 130,-16 27-150,10 18-244,-10-10 132,2 99 94,-7-77-154,-14 198 76,12-181-111,2-37-117,-4 62 132,11 137 0,-4-188-93,8 163 243,-10 47 315,-1-212-609,0-12 47,1-1 0,3 24 0,29 288 615,-29-286-538,3 163 60,-6-162-94,15 141 151,-8 37 45,-4-190-304,0 23 57,-9 11 9,-2 48 57,8-98-127,-1 3 9,1-1 1,1 1-1,0-1 0,1 1 0,1-1 1,6 23-1,9 2 26,-16-36-16,-3 0-26,1-1 1,0 0-1,0 0 1,0 0-1,0 0 0,0 0 1,0 0-1,0 0 0,0 1 1,1-1-1,-1 0 1,0 0-1,1 0 0,-1 0 1,1 1-1,0 0 3,0 0-1,-1-1 1,1 1-1,-1 0 1,1 0-1,-1 0 1,1 0-1,-1 0 1,0 0-1,0 4 1,3 28 103,1 0-1,15 53 1,-17-79-87,-1 1 1,0-1 0,-1 0-1,0 1 1,-1 15 0,0-9-8,2 36 101,-1-28-71,-3 40 1,-11 89 37,3-49 32,10-83-105,0-10 1,0-1 1,1 1 0,2 15 0,-2-23-10,3 115 77,-3-101-77,0 143-15,0-143-4,-1 1 0,0-1-1,-1 0 1,-1 0 0,-1 0-1,0-1 1,-9 22 0,7-23 11,-7 23-73,9-16 2,0 0-1,2 1 1,0 34 0,2-20-26,1 0 32,-2 1 1,-8 56-1,5-72 64,2-9-4,0 0-1,-2 0 1,-8 22 0,-31 83-46,40-113 50,1 1-1,1 0 1,-1 1 0,1-1-1,-1 0 1,1 0-1,1 1 1,-1 5-1,0 10-1,-2-2 3,-2 47-41,2-36 21,0-1 1,-10 34-1,1 7-12,11-62 32,0 0 0,-1-1 0,0 1 0,0-1 0,-1 0 0,-5 11 0,1-3 3,2-2-8,0 2 3,0 0-1,0 0 1,1 0 0,1 1-1,-1 19 1,-25 126-83,14-59 19,13-72 31,2 58 0,2-25 26,-3-22 9,-6 10 6,-3-1 1,-1-1 0,-2 0 0,2 0 0,1-4 0,-1-6 1,-11 32 7,21-68-7,0-1 0,0 1 0,0 0 1,1 0-1,-1 0 0,1 0 0,-1-1 0,1 1 0,0 4 1,0 7-1,-3-1 0,0 23 16,5 8-3,1 45 17,-10-19-19,3-16 0,3 7-9,-1-1-3,-8 2 0,-43 129-10,51-183 7,0 1-1,0-1 0,-1 13 1,1-7 0,1-8-1,1 0 1,-1 0-1,1 0 1,0 0-1,1 0 1,0 0-1,0-1 0,2 9 1,2 15-9,-3 224-74,-4-106 28,9-17 19,-5-115 37,0 37-14,-11 158-30,7-138 29,-1 45 5,4-110 9,-2-1-1,1 1 1,-1 0 0,0-1 0,-1 1-1,-2 7 1,-1 6-1,-8 45-14,-6 147-24,13-129 36,6-20 6,5 6 0,-2 16 0,-2 7 0,-1-3 0,0 5 0,1 12 1,5 72 14,-6 22 7,0-110-11,0-76-7,0 26 6,-9 63-1,-10 141 16,13-190-20,1 9-3,0-3-1,-6 110-17,11-151 14,4 38-29,8 72-13,-11-110-6,0 37 1,-2-27 34,1 62-90,0 126-183,0-139 168,-3-29-13,-12 58-1,4-42 48,9-52 68,-11 128-139,15-80 101,-11 147-52,7-127 79,-1 74 2,-4-30 0,3-93 25,1 35-14,15 61-3,-10-115 15,0 0 0,-1 0 0,0 1 0,-2 18 0,0-16-1,1-1-1,3 25 1,3 9-2,10 74-10,-15-53 9,-1-18 7,0 10 1,0 5 0,0 9 0,-1 4 0,-6 1 1,-20 134 35,24-188-34,1-10 6,0 0 1,2 21-1,0 234 96,0-28 0,-3-61-55,3-178-47,0-1-1,-1 1 0,1-1 1,-1 1-1,0-1 1,0 1-1,-3 5 1,-2 7-1,-5 37 2,1 12 2,-2 9-3,-6 2-2,-8-1 0,0-10 0,8-8 0,10-24-2,1 0-1,-2 43 1,-7 92-29,9-95 13,-11 151-42,16-207 56,-8 30-27,-58 162-100,24-99 109,41-102 19,0-1 2,1-1-1,-1 1 1,0-1 0,-1 0 0,0 0 0,0 0 0,0-1-1,-1 0 1,-9 11 0,-90 106-38,70-74 6,7-18-28,-48 43 1,37-37-11,23-24 49,-66 64-95,70-64 112,7-8-1,-1 1-1,1-1 1,-2 0 0,-7 6-1,-18 16-9,-88 74-23,103-89 38,9-6-1,0-1 1,-1-1 0,1 1 0,-1-1-1,-16 5 1,-36 18 0,-10 7 1,2-1 0,-6 1 1,-10-2 4,-7 1-2,2-7 2,13-3-2,3-7 2,1 2-2,5 3 2,3 2-2,-4-1 2,-9-2-2,5-3 2,9-9-2,-6-3 2,-4 5-2,-2 1 2,0 6-3,9-6-17,-104 4 0,142-15 14,-35 3-40,-82 14-6,124-13 33,-1 0 0,1-2 0,-1-1-1,1 0 1,-1-2 0,1 0 0,-37-8 0,30 6-5,1 2 0,-50 4 1,-96 0-21,107-3 31,18 0 7,-14 0 1,-4 0 0,-4 0 0,-5 0 0,-12 0 0,-6 1 0,5 5 0,-7 4 0,-13-2 0,0-11 0,7-7 0,5 6 0,0 7 0,67-2 0,-7 2-3,1-3 1,-69-7 0,28-1 1,-15-1 1,-5 9 0,-11 9 0,-118 1 1,182-10 6,-181 0 3,178 1 4,-184 14 6,186-12 0,-174 12 8,175-13-8,-163 6 8,164-5-7,-202 21 14,189-18-14,-227 26 18,227-28 1,-352 4 125,303-15-144,64 4 34,-164-3 28,161 6-23,-186-12 24,182 8-24,-194-16 22,191 17-27,-10 2-25,-241-10 113,170-7-77,-49 1-9,144 16-50,-50 2-1,-18 4-4,-113-4-5,172-3-9,-191 2-3,190 2-10,-311 12-67,258-9 81,60-2-15,-275 30-44,223-24 65,53-5-8,-174 13-6,166-13 7,-192 13 1,190-14 6,-297 5-4,304-12 7,-42-1-3,-218 16-4,187 1 9,-6-7 0,-8-5 0,-6 0 0,1 0 0,5 0 0,9-4 0,9-2 0,9 0 1,-92 5 7,154 1-1,-161 0 2,157 0-1,-193 6 8,188-3-8,-208 5 8,203-8-9,10-2-4,-202 1 10,35 4-4,169-2-2,-174 17 2,169-13-2,-74 8-1,-31-5-3,-10-4 2,1-4-3,-157 0-18,-41 1-82,251 4 80,64-2-41,-186 15-20,180-15 14,-201 2-15,201-6 48,-184 1-4,191 1 23,27-1 9,-48 0-5,-88-13-1,-147-9 1,202 14 7,55 5-3,-326-1-4,229-1 9,4 4 0,11 1 1,-115 0 15,69 6 3,-29-1 25,164-5-39,-10-2 22,-179-15 10,178 13-9,-179-11 13,179 15-26,20 2-8,-205 19 18,132-9-13,-15-11-8,-33-13 2,50 3 3,-110-6 1,159 15 4,-203 9 4,200-8-3,8-1-5,-202-5 20,29-1-3,174 7-6,-283 25 54,227-25-69,56-1 9,-180 6 12,174-5-7,-200-21 8,197 14-8,-228-3 20,-45-1 5,223 4-41,56 6 3,-73 6-1,-26 5-3,-9 3 2,-13-7-3,-173 11-10,96-20-24,50 2 2,152 3 5,-186 14-6,176-14 5,-211-3-12,207-1 12,-232 17-37,-62-5 0,315-11 61,-59-4-21,-100 4 3,151 2 7,-183-2-7,175-2 1,-210-7-2,208 9 2,-193 18-1,200-12 7,-159 35-6,161-33 6,-170 10-6,169-19 7,-190-2 1,183 3 5,-211 0-4,208 0 5,-76 1 4,-14 2 1,8 3 0,1-6 0,4-4 0,1 8 0,-123-12-2,202 5-3,-84-4 4,-34 5 1,10 6 0,12 1 0,13-5 0,14-9 0,-135 2 9,15 1 10,187 5 2,-221 13 16,219-10-3,-196-2 14,205-2-8,-167-19 16,171 19-15,-159 2 16,158 2-43,-67 3-1,-27-2-9,-11-2 1,-8-1-3,-174 0-9,-32 0-17,236 0 23,-8 0 1,-1 0 0,-126 0 1,209 1 6,-210 19 2,208-14-2,-74 4-1,-11-2-3,8 1 2,3 4-3,-109 10-4,191-22-3,-205-1 2,197 0-3,-205 3-8,210-1-11,-185 16-10,188-15-11,20-2 38,-302 13-158,217-13 144,64-2-37,-198-7-18,193 5 18,-210-15-9,210 16 55,-69 4-1,-17 7 12,10 1 2,11-3 0,-109 6 1,181-10 7,-198 18 11,191-18 2,-210 5 12,208-6-19,-199 16 3,205-13-10,-306 20 15,259-21-18,54-2 10,-190 19 6,179-18 1,-219 15 15,215-15-8,-357 28 91,299-17-106,68-8 15,-179 11 13,178-14-26,-73 9 4,-37 2-14,-10 2 0,-2-4-3,68-7-3,-143 13-5,13 3 2,185-20-9,-184-9-7,179 3 0,-226-15-10,219 17 5,-227-15-4,226 15 10,-215 3-1,222 3 7,-181 20-5,184-17 12,-87 6-1,-42-5 6,-2 0 1,1 6 0,9-1 0,8-12 0,17-12 0,12-2 0,0-1 0,-2 7 0,-8 7 0,-19 1 0,-7 1 0,-3 5 0,9 5 0,21 6 1,-74 18 7,180-31-1,-157-4 2,151-2-2,-278-32 22,227 23-24,54 5 9,-162-23 6,161 25 0,-241-10 62,246 8-78,17 3 8,-1 1-1,-23 0 1,-108-1 29,109 2-23,-53-7-1,-37-1-6,19 6-5,-24 3-4,1-1-2,0-4 1,-113 4 14,-7-6 22,166 3-34,-145-13-11,206 17 4,15 0 0,0 0-1,0-1 0,-18-4 0,-119-19-18,122 18-3,-5-5 17,-21-8-35,-1 3-1,-56-9 0,-80-5-24,170 28 66,13 1-1,1 0 1,-1 0 0,0-1-1,-13-4 1,2-2-2,0-1 1,1 0 0,0-1-1,0-1 1,1 0-1,-17-16 1,23 17 3,-21-24-7,-10-8-3,25 26-1,-27-32 0,41 46 11,1 0-1,0 1 1,0-1 0,0 0-1,0 0 1,0 0-1,0 0 1,0-1 0,1 1-1,-1 0 1,1 0-1,-1-3 1,-1-6-1,-10-35-14,-21-63-22,7 27 16,17 28-2,9 45 22,-2 0 0,1 0-1,-1 1 1,-1-1-1,1 1 1,-1 0 0,-1 0-1,-8-15 1,-35-56-16,40 63 13,-19-89 2,11 11-3,-5 13 6,-2 8 0,6 1 1,-21-90 14,37 161-15,-66-291 97,52 187-49,13 85-17,-1 1 0,-8-36-1,-4-20 53,-17-144 127,28 194-199,0 7 9,-1 0 0,-6-19 0,-22-123 48,19 75-21,7 41-36,-2-69-1,4 24 2,0-26-8,10-6 1,7 1-2,3-2 2,-5 3-2,-3 2 2,1-5-3,-3-5-2,-10-5 0,0 0 0,3 8 0,0 16 0,-5 17 0,-4 4 0,-1 2 0,-2 0 0,3-1 0,5 6 0,-1 6 0,-1 1 0,2-10 0,-7-8 0,1-21 0,0-4 0,2 10 0,2 11 0,3 6 0,3-106-7,-6-2-2,-4 114 2,12-71-1,2 77 7,-3-23 1,-4-10 0,-4-12 0,1-126 1,4 200 6,-2-182 5,6 188 9,5-33-4,8-153 85,-20 141-84,5 50 37,1-281 169,0 217-196,-2 60 40,2-166 29,2 164-42,10-170 24,-8 170-39,31-173 12,-27 174-31,18-174 12,-24 170-19,-2-66-1,0-18-10,-1 3-3,-1 2 0,3 4 0,8 1 0,-4 62-1,8-115-5,-9 95 5,7-10 1,-7 5 0,-3 10 0,0-6 0,4-13 0,-6-6 0,-7 0 0,1-5 0,1-9 0,7-28 0,11-41 1,2-5 4,0 51-2,-8 87 4,29-180 2,-29 183-1,-5 27-5,2-21 3,-1 0-1,-2-1 0,-11-77 0,-24-70 12,29 152-3,4 12-7,-3-18 4,3-1 0,4-63 0,6-79 17,-7 146-7,-11-160 35,8 174-40,2-152 39,5 111 13,-9-131 0,3 177-52,1-200 49,3 173-18,2-11-29,15-247 152,-19 172-86,6-101 120,-7 122-135,-17-147 82,4 149-119,-13-154 13,20 184-41,-2-2 1,-1-13-3,-9-68-10,13 117-8,3 27 2,1 0 0,1 0 1,0 0-1,5-27 1,-1 30 9,3-27-35,1-160-64,-7 132 95,6-40-45,-2 22 24,15-35-2,-9 60-22,-10 47 46,0 1-5,0 5 28,-1-38-200,0 33 118,1 0 0,4-21 1,-4 29 33,1 0 1,0 1-1,0-1 1,1 0 0,0 1-1,0 0 1,1 0-1,-1 0 1,1 0-1,0 0 1,1 1 0,0-1-1,9-7 1,36-19-1151,6-2-4624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22.461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5744,'0'0'3856,"9"8"-3403,2 2-384,29 33 273,61 58 22,-77-82-144,-19-16-190,32 22 131,1-2 0,58 26 0,-24-19 14,-19-10 28,0 4 0,58 34 0,-21-14 176,-86-43-363,0 1-1,-1-1 1,1 1 0,0 0 0,-1 0 0,1 1 0,-1-1 0,1 1 0,-1 0 0,0-1 0,0 2 0,0-1-1,-1 0 1,1 0 0,-1 1 0,3 4 0,30 40 159,-30-41-95,4 7 5,-7-10-3,14 9 231,-17-13-304,-1 1 0,1-1-1,-1 0 1,1 1 0,-1-1 0,1 1 0,-1 0-1,1-1 1,-3 3 0,-1 2 39,1 4-16,2-2-21,-1 0 1,-1 0-1,1 0 1,-1 0-1,0-1 0,-7 9 1,-79 90 51,-11 8 23,74-81-76,7-6 31,-80 135 20,78-124-26,-76 153 17,82-155-24,-95 201 79,90-195-64,15-33-38,4-5 16,-3 12 9,3-12-27,1 1 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23.176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213 36 3952,'0'-35'231,"-3"35"-6,-11 0 60,10 0 87,0 3-40,-2 1-277,-15 15 342,-33 48 52,43-51-339,1 1-1,0 0 0,1 0 0,1 1 0,-11 33 0,15-39-62,-3 16 233,-19 197 605,24-202-843,1-13 30,1 0 0,0 0 0,1-1 1,2 13-1,1 7 123,2 0 0,2 0 0,0-1-1,16 35 1,-17-49-144,-5-9 2,1 0-1,0 0 1,0 0-1,0 0 1,1-1-1,5 6 1,-3-3 22,0 0-1,0-1 1,1 1 0,0-2-1,1 1 1,-1-1 0,1 0-1,0-1 1,0 0 0,12 5-1,-8-8 1,1 0 0,-1-1 0,0 0 1,0-1-1,0 0 0,16-4 0,-26 4-59,1 1 1,-1-1 0,0 0-1,0 0 1,1 0-1,-1 0 1,0 0 0,0 0-1,0-1 1,0 1 0,-1-1-1,1 1 1,0-1-1,0 0 1,-1 0 0,1 0-1,1-3 1,12-13 129,-9 12-78,12-15 7,9-13 134,-25 32-204,1-1 1,0 0 0,-1 0 0,1-1 0,-1 1 0,0-1 0,0 0 0,0 1 0,-1-1 0,1 0 0,-1 0 0,0 0 0,0 0 0,0 0 0,-1-1 0,1 1 0,-1 0 0,0 0 0,0 0 0,0-1 0,-1 1 0,0 0 0,0 0 0,-1-5 0,-8-11 14,7 15-17,0 0 1,1 0 0,0 0-1,-1 0 1,-1-9 0,4 13-3,-1 0-1,0 1 1,1-1 0,-1 0 0,0 0 0,0 1 0,0-1 0,0 0 0,0 1 0,1-1 0,-1 1 0,0-1 0,0 1-1,0-1 1,0 1 0,-1 0 0,1-1 0,0 1 0,0 0 0,-2 0 0,1 0 1,-4-2 0,-1 1 1,1 1 0,-1-1-1,0 1 1,1 1-1,-1-1 1,0 1-1,1 0 1,-12 4-1,-3 2 9,-31 15 0,24-9-1,3-2-7,6 5 2,2 4-1471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26.38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13 2520,'0'0'624,"7"-2"-351,21-7-127,-27 9-117,0 0 1,0-1 0,0 1-1,0 0 1,0 0 0,-1 0 0,1 0-1,0-1 1,0 1 0,0 0-1,0 1 1,0-1 0,0 0-1,0 0 1,-1 0 0,1 0 0,0 1-1,0-1 1,0 0 0,0 1-1,-1-1 1,1 1 0,0-1 0,0 1-1,-1-1 1,2 2 0,1 0 74,17 12 204,0 0-1,-1 1 1,31 31-1,-35-31-240,118 94 791,-100-84-760,-5-4 316,9 5-208,163 105 897,-130-99-923,-39-19 99,-28-12-270,22 9 200,-1 0 1,-1 2-1,1 1 0,-2 0 1,40 32-1,-57-40-157,1 0 1,0 0-1,0-1 0,11 6 0,-14-8 103,1 2 4,12 12-101,-12-12 77,0-1 4,10 12-87,-11-12 341,-3 2-343,0 0 1,0-1-1,-1 1 1,0-1-1,0 1 1,0-1-1,0 1 1,-1-1-1,0 0 1,-3 7-1,-2-1-28,1-1-1,-2 0 1,-11 11-1,-37 35 50,-67 55 0,98-85-31,-93 132 16,95-122-16,-95 146 16,95-146-16,2-6-17,-2 3-2,2 0 1,-21 41 0,30-51-2,1-4 0,1 2 1,-10 25-1,13-26 24,4-10-9,-4 5-6,5-7-10,2 3-5,0-9-56,-1 0 0,1 0 0,-1 0 0,1 0 0,-1 0 0,1 0 0,-1-1 0,1 1 0,-1 0 0,0 0 0,1-1 0,-1 1 0,0-1 0,0 1 0,0 0 0,1-1 0,-1 1 0,0-1-1,-1 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27.143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177 1 4128,'0'3'201,"0"10"1456,-3-13-1194,0-1-418,1 1 0,0 0 0,0 1 0,0-1-1,0 0 1,0 1 0,0-1 0,0 1 0,0-1 0,0 1 0,0 0-1,0 0 1,0 0 0,1 0 0,-1 0 0,0 0 0,1 1 0,-4 2 0,-3 5 159,0 0 1,-11 16 0,3-3-9,-2 5 6,-15 31 0,30-53-145,1 0 0,-1 0 0,1 1 1,0-1-1,1 0 0,-1 1 0,0 10 1,-1 3 10,-2 1-24,3-14-3,1 1 1,-1 0 0,1-1-1,1 1 1,-1 0-1,2 10 1,0 22 210,2 0 0,2-1 0,15 56 0,-14-68-165,-2-7 6,0 0 0,2 0 0,0-1 0,1 0 0,18 33 0,-21-47-60,0 0 0,0 0 1,0 0-1,1-1 0,-1 1 0,1-1 0,0 0 0,0-1 0,0 1 0,0-1 0,1 0 0,-1 0 0,1-1 0,-1 1 0,1-1 0,-1 0 0,1-1 1,0 0-1,9 0 0,-8-1-6,0 0 0,-1 0 0,1-1 0,-1 1 0,1-2 0,-1 1 0,0-1-1,0 0 1,0 0 0,0 0 0,0-1 0,-1 0 0,8-7 0,0 2 18,-11 7-37,-1 1-1,1 0 1,-1 0-1,0-1 1,1 1 0,-1 0-1,0-1 1,0 1-1,0-1 1,0 0-1,0 1 1,0-1-1,-1 0 1,1 1-1,0-3 1,11-20 38,15-12 3,-25 33-34,0-2 4,0-1-16,1-18 9,-1 10 1,-4-7-5,-1 16-7,0 0 1,0 1 0,0-1 0,-1 1-1,0 0 1,1 0 0,-8-5 0,-16-20 9,26 27-10,0 0 0,-1 1 1,1-1-1,0 1 0,-1 0 0,1-1 0,-1 1 0,1 0 1,-1 0-1,0 0 0,1 0 0,-1 0 0,0 1 1,0-1-1,1 0 0,-1 1 0,0-1 0,0 1 1,0 0-1,0 0 0,0-1 0,0 1 0,0 0 1,0 1-1,0-1 0,-2 1 0,-6 1 8,1 1 1,0 0-1,0 1 0,-11 5 0,9-4 0,-1 2-5,0 0 0,1 1 1,1 0-1,-1 0 1,1 2-1,-11 12 0,5 2-2,9-8-1490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28.39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0 4760,'0'0'1889,"10"13"-1517,4 1-312,32 42 355,75 145 686,-102-167-1110,1-1 230,109 150 100,-98-146-66,161 153 368,-45-65-259,-122-103-103,62 75 103,-79-86-293,0 1-1,0 0 1,-1 1 0,-1 0-1,0 0 1,5 18 0,-4-14-23,11 28 246,-6-18-39,-2 0-1,-1 1 0,7 39 1,-15-60-91,1 8-12,-1-12 74,-1 0-139,0 8-4,0-8-15,-5 1-15,-1 3-45,-20 17 43,-68 50 3,-87 78 52,65-47-69,109-98-28,0 0 0,-1-1 1,0 0-1,-13 8 0,3-3-2,-44 28 24,41-23-4,0 1 0,-31 33 0,13-2 0,27-33-1712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33.46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0 3416,'0'0'4368,"11"4"-3868,34 10-347,-43-13-126,0 0-1,0-1 1,0 1 0,0 0-1,0 0 1,0 0 0,-1 0-1,1 0 1,2 3 0,126 103 353,-97-77-80,150 133 116,-146-131-136,177 127 353,-189-138-484,4 3 44,57 37 1,-49-41-29,53 33 343,-87-51-334,19 13 67,-17-11-73,-2-2 4,12 7-104,-12-7 459,-1 1-394,5 7-82,-5-7 213,-2 2-151,0-3-101,0 1-1,-1 0 1,1-1-1,-1 1 1,1-1-1,-1 1 1,0-1 0,0 1-1,0-1 1,0 0-1,-2 4 1,-27 28 106,18-23-108,7-6 1,0-1-1,0 2 0,0-1 0,0 0 0,-4 9 0,-82 115 61,69-97-31,-100 145 13,93-138-25,-124 163 17,123-166-11,-99 112 14,121-138-30,-1-1 1,0 0-1,-17 12 1,7-6-7,-31 30 31,7-5-3,40-36-32,-1-2 4,-10 9-8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34.34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302 153 5472,'-43'-69'450,"40"66"-276,-2-1-1,2 1-106,-1 0 1,0 0-1,-1 1 0,1-1 0,0 1 0,-1 0 1,1 0-1,-1 1 0,0-1 0,1 1 0,-1 0 1,0 0-1,0 1 0,0-1 0,0 1 0,0 0 1,1 0-1,-1 1 0,-8 1 0,6 1 11,0 0 0,-1 1 0,1 0 1,0 0-1,1 1 0,-1 0 0,1 0 0,0 0 0,-9 10 0,4-3-31,4-7 53,1 1-1,1 0 1,-1 0-1,1 0 1,0 1-1,1-1 1,-1 1-1,1 1 1,1-1-1,-1 0 1,1 1-1,-3 12 1,5-14-44,1 0 0,-1 1 1,1-1-1,1 0 1,-1 0-1,1 0 0,0 0 1,1 1-1,-1-2 0,1 1 1,1 0-1,-1 0 1,1 0-1,0-1 0,0 0 1,6 8-1,0 2-29,-2-6 9,0 1 1,0-1-1,16 15 0,27 33 91,52 55 123,-94-105-224,-1 0 0,1 0 0,13 7-1,29 22 148,-45-30-99,1 8-5,-5-9-55,-1 0 1,1 0-1,-1 1 0,0-1 0,0 0 1,0 0-1,-1 0 0,0 0 1,0 0-1,0 0 0,-1 0 1,1 0-1,-1-1 0,-4 7 0,6-9-13,-1 0 2,0 0-1,0 0 1,0 0 0,0 0 0,-1 0 0,1 0 0,0 0 0,-1-1 0,1 1 0,-1 0-1,-2 1 1,-4 5 3,-37 49 19,26-36-21,5-10 3,12-10-6,1 0-1,-1 1 1,0-1 0,-1 0 0,1 0 0,0 0 0,0 0 0,0-1 0,-1 1 0,1-1 0,0 1 0,0-1-1,-1 0 1,1 1 0,0-1 0,-1-1 0,1 1 0,0 0 0,-1 0 0,1-1 0,0 0 0,-1 1 0,1-1-1,0 0 1,0 0 0,0 0 0,0 0 0,0 0 0,0-1 0,0 1 0,0-1 0,1 1 0,-4-4 0,1 0 3,0 0 0,0-1 0,1 1 0,-1-1 1,1 0-1,1 0 0,-1 0 0,1 0 1,0 0-1,-2-11 0,3-1 5,2 0 0,-1 0-1,2 0 1,0 1 0,2-1 0,0 0 0,6-16 0,5-16 11,-9 32-9,14-30 0,-10 26 3,10-31 0,-16 40-6,1 0-1,0 0 0,12-19 0,-8 14-5,-3 5 2,0 0 0,9-15 1,7-10 5,3-10-1,-10 19-4,-2-4-3,-11 22-2,-1 6 0,1 0 0,-1 1 0,1-1 0,0 1 0,0-1 0,0 1 0,3-4 0,2-7-2,10-32-9,-12 31 6,-4 12-1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41.25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312 104 4216,'0'0'709,"-3"-8"-42,0-4-328,0 3 49,0 0 0,0 1 0,0-1 1,-7-9-1,9 16-315,0 0 0,0 0 0,-1 0 1,1 1-1,0-1 0,-1 0 0,0 1 0,1-1 0,-1 1 1,0-1-1,0 1 0,0 0 0,1 0 0,-2 0 1,1 0-1,0 0 0,0 0 0,-2 0 0,-2 0 19,1 0 0,0 0 0,-1 1 0,1 0 0,0 0 0,-1 0 0,-6 2 0,-2 1 37,0 0 1,0 1-1,0 1 1,-14 7-1,17-8-80,8-2-15,-1-1 0,1 1 1,-1 0-1,1 0 0,0 0 0,0 0 0,0 1 0,-5 4 0,-1 4 71,0-1 0,1 1 0,0 0 1,0 1-1,1 0 0,1 0 0,-7 16 0,13-25-72,-1 0-1,0-1 0,1 1 1,0-1-1,0 1 0,0 0 0,0-1 1,0 1-1,0-1 0,1 1 1,-1-1-1,1 1 0,0-1 1,0 1-1,0-1 0,2 5 1,22 29 136,-21-30-165,48 57 235,-39-50-218,-4-3 18,1 0-1,0 0 1,1-1-1,19 12 1,-13-9-23,29 21 97,-27-19-51,35 29 1,-49-36-22,4 8 11,-6-11-43,-1 1 1,1 0-1,-1 0 1,-1-1-1,1 1 1,-1 0-1,0 1 1,1 6-1,0 2 14,-1-8-18,-1 1 0,-1-1 1,1 1-1,-1 0 0,0-1 0,-1 0 0,0 1 1,0-1-1,0 0 0,0 0 0,-1 0 0,0 0 1,-1 0-1,1-1 0,-1 1 0,0-1 0,0 0 1,-1 0-1,-8 7 0,-36 31 19,47-41-22,-1 0-1,0-1 1,1 1-1,-1-1 1,0 0 0,0 1-1,0-1 1,0-1 0,0 1-1,0 0 1,0-1 0,0 1-1,-3-1 1,-35-2 15,35 1-16,-33-7 31,36 7-18,0-4-1,2 5-14,-2-4 6,0-1 0,0 1 0,1-1 0,-1 1 0,1-1 0,0 0 0,-2-10 0,-9-57 40,13 69-44,0 0 1,0 1-1,0-1 1,1 0-1,-1 1 1,1-1-1,-1 0 1,1 1 0,0-1-1,0 1 1,0-1-1,1 1 1,-1-1-1,4-3 1,-3 3-1,7-12 9,-4 9-8,12-29 2,-2 5 1,6-7-3,4 0-2,-4 2 0,-12 17-3,11-34 1,-2 5-1,11-9-23,-26 51 13,-2 5 12,0-1 0,1 0 0,-1 0 0,0 0-1,0 0 1,0 0 0,0-1 0,0 1 0,0 0 0,1-2 0,1 0-11,-1-2 4,4-13 1,0 0 0,-2-1 0,0 1 0,3-34 0,-7 51 7,0 0-1,0 0 1,0 1 0,0-1-1,0 0 1,1 0 0,-1 0-1,0 0 1,0 1-1,1-1 1,-1 0 0,1 0-1,-1 1 1,1-1 0,-1 0-1,1 1 1,-1-1-1,1 0 1,0 0 0,1-1-2,0 0-11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43.627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13 4128,'0'0'2504,"10"-2"-1911,27-7-388,-19 8 229,93 30 138,-63-12-287,66 33 0,-86-37-239,5 4 134,132 82 90,-65-35 284,-18-15-201,116 72 511,-195-118-815,1-1 1,-1 0-1,1 0 0,0 0 1,8 2-1,-7-2 15,1 0 1,-1 0-1,1 1 0,-1 0 1,0 0-1,6 5 1,-8-7 107,-3 0-168,0-1 0,0 0 0,0 0 0,0 0 0,0 1 0,0-1 0,0 0 0,0 0 0,0 0 0,0 1 0,0-1 0,0 0 1,0 0-1,0 0 0,1 0 0,-1 1 0,0-1 0,0 0 0,0 0 0,0 0 0,1 0 0,-1 0 0,0 0 0,0 1 0,0-1 1,0 0-1,1 0 0,-1 0 0,0 0 0,0 0 0,0 0 0,1 0 0,-1 0 0,0 0 0,1 0 20,-1 0 1,1 0-1,-1 1 0,1-1 0,-1 0 1,1 0-1,-1 0 0,0 1 0,1-1 1,-1 0-1,1 1 0,-1-1 0,0 0 1,1 1-1,-1-1 0,0 0 0,1 1 1,-1-1-1,0 1 0,1-1 0,-1 0 1,0 1-1,0-1 0,0 1 0,0-1 1,1 2-1,-1 2 8,0 0 1,0 1-1,0-1 1,0 1-1,-1-1 1,0 0-1,0 1 1,0-1-1,0 0 1,-1 0-1,1 0 1,-1 0-1,0 0 0,0 0 1,-5 5-1,-9 14 96,-24 27-1,12-15-68,18-21-43,-26 43 90,-51 93 12,68-115-43,-81 149 33,80-146-40,-81 159 29,83-161-42,-47 87 25,63-119-70,-1 1 1,0 0-1,1 0 0,0 0 1,0 0-1,1 0 1,-1 0-1,1 0 0,0 7 1,0-6-2,0-3 45,0 0-1,-4 10-37,3-10 40,-1-10-37,-26-74-1783,16 35-7136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9:44.619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1 0 4128,'0'0'3725,"6"12"-3465,1-1-204,-1 0 1,-1 1-1,5 12 0,-7-17-40,-1 0-1,0 1 1,0-1-1,-1 0 0,1 14 1,1 14 225,5 34 177,23 101 0,-27-155-230,-1 0-1,2 16 1,-4-21-448,0 0 1,1-1-1,6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38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55.xml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64.xml"/><Relationship Id="rId18" Type="http://schemas.openxmlformats.org/officeDocument/2006/relationships/image" Target="../media/image67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64.png"/><Relationship Id="rId17" Type="http://schemas.openxmlformats.org/officeDocument/2006/relationships/customXml" Target="../ink/ink66.xml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62.xml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72.xml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70.xml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.xml"/><Relationship Id="rId21" Type="http://schemas.openxmlformats.org/officeDocument/2006/relationships/customXml" Target="../ink/ink83.xml"/><Relationship Id="rId42" Type="http://schemas.openxmlformats.org/officeDocument/2006/relationships/image" Target="../media/image94.png"/><Relationship Id="rId63" Type="http://schemas.openxmlformats.org/officeDocument/2006/relationships/customXml" Target="../ink/ink104.xml"/><Relationship Id="rId84" Type="http://schemas.openxmlformats.org/officeDocument/2006/relationships/image" Target="../media/image115.png"/><Relationship Id="rId138" Type="http://schemas.openxmlformats.org/officeDocument/2006/relationships/image" Target="../media/image142.png"/><Relationship Id="rId159" Type="http://schemas.openxmlformats.org/officeDocument/2006/relationships/customXml" Target="../ink/ink152.xml"/><Relationship Id="rId107" Type="http://schemas.openxmlformats.org/officeDocument/2006/relationships/customXml" Target="../ink/ink126.xml"/><Relationship Id="rId11" Type="http://schemas.openxmlformats.org/officeDocument/2006/relationships/customXml" Target="../ink/ink78.xml"/><Relationship Id="rId32" Type="http://schemas.openxmlformats.org/officeDocument/2006/relationships/image" Target="../media/image89.png"/><Relationship Id="rId53" Type="http://schemas.openxmlformats.org/officeDocument/2006/relationships/customXml" Target="../ink/ink99.xml"/><Relationship Id="rId74" Type="http://schemas.openxmlformats.org/officeDocument/2006/relationships/image" Target="../media/image110.png"/><Relationship Id="rId128" Type="http://schemas.openxmlformats.org/officeDocument/2006/relationships/image" Target="../media/image137.png"/><Relationship Id="rId149" Type="http://schemas.openxmlformats.org/officeDocument/2006/relationships/customXml" Target="../ink/ink147.xml"/><Relationship Id="rId5" Type="http://schemas.openxmlformats.org/officeDocument/2006/relationships/customXml" Target="../ink/ink75.xml"/><Relationship Id="rId95" Type="http://schemas.openxmlformats.org/officeDocument/2006/relationships/customXml" Target="../ink/ink120.xml"/><Relationship Id="rId160" Type="http://schemas.openxmlformats.org/officeDocument/2006/relationships/image" Target="../media/image153.png"/><Relationship Id="rId22" Type="http://schemas.openxmlformats.org/officeDocument/2006/relationships/image" Target="../media/image84.png"/><Relationship Id="rId43" Type="http://schemas.openxmlformats.org/officeDocument/2006/relationships/customXml" Target="../ink/ink94.xml"/><Relationship Id="rId64" Type="http://schemas.openxmlformats.org/officeDocument/2006/relationships/image" Target="../media/image105.png"/><Relationship Id="rId118" Type="http://schemas.openxmlformats.org/officeDocument/2006/relationships/image" Target="../media/image132.png"/><Relationship Id="rId139" Type="http://schemas.openxmlformats.org/officeDocument/2006/relationships/customXml" Target="../ink/ink142.xml"/><Relationship Id="rId85" Type="http://schemas.openxmlformats.org/officeDocument/2006/relationships/customXml" Target="../ink/ink115.xml"/><Relationship Id="rId150" Type="http://schemas.openxmlformats.org/officeDocument/2006/relationships/image" Target="../media/image148.png"/><Relationship Id="rId12" Type="http://schemas.openxmlformats.org/officeDocument/2006/relationships/image" Target="../media/image79.png"/><Relationship Id="rId17" Type="http://schemas.openxmlformats.org/officeDocument/2006/relationships/customXml" Target="../ink/ink81.xml"/><Relationship Id="rId33" Type="http://schemas.openxmlformats.org/officeDocument/2006/relationships/customXml" Target="../ink/ink89.xml"/><Relationship Id="rId38" Type="http://schemas.openxmlformats.org/officeDocument/2006/relationships/image" Target="../media/image92.png"/><Relationship Id="rId59" Type="http://schemas.openxmlformats.org/officeDocument/2006/relationships/customXml" Target="../ink/ink102.xml"/><Relationship Id="rId103" Type="http://schemas.openxmlformats.org/officeDocument/2006/relationships/customXml" Target="../ink/ink124.xml"/><Relationship Id="rId108" Type="http://schemas.openxmlformats.org/officeDocument/2006/relationships/image" Target="../media/image127.png"/><Relationship Id="rId124" Type="http://schemas.openxmlformats.org/officeDocument/2006/relationships/image" Target="../media/image135.png"/><Relationship Id="rId129" Type="http://schemas.openxmlformats.org/officeDocument/2006/relationships/customXml" Target="../ink/ink137.xml"/><Relationship Id="rId54" Type="http://schemas.openxmlformats.org/officeDocument/2006/relationships/image" Target="../media/image100.png"/><Relationship Id="rId70" Type="http://schemas.openxmlformats.org/officeDocument/2006/relationships/image" Target="../media/image108.png"/><Relationship Id="rId75" Type="http://schemas.openxmlformats.org/officeDocument/2006/relationships/customXml" Target="../ink/ink110.xml"/><Relationship Id="rId91" Type="http://schemas.openxmlformats.org/officeDocument/2006/relationships/customXml" Target="../ink/ink118.xml"/><Relationship Id="rId96" Type="http://schemas.openxmlformats.org/officeDocument/2006/relationships/image" Target="../media/image121.png"/><Relationship Id="rId140" Type="http://schemas.openxmlformats.org/officeDocument/2006/relationships/image" Target="../media/image143.png"/><Relationship Id="rId145" Type="http://schemas.openxmlformats.org/officeDocument/2006/relationships/customXml" Target="../ink/ink145.xml"/><Relationship Id="rId161" Type="http://schemas.openxmlformats.org/officeDocument/2006/relationships/customXml" Target="../ink/ink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23" Type="http://schemas.openxmlformats.org/officeDocument/2006/relationships/customXml" Target="../ink/ink84.xml"/><Relationship Id="rId28" Type="http://schemas.openxmlformats.org/officeDocument/2006/relationships/image" Target="../media/image87.png"/><Relationship Id="rId49" Type="http://schemas.openxmlformats.org/officeDocument/2006/relationships/customXml" Target="../ink/ink97.xml"/><Relationship Id="rId114" Type="http://schemas.openxmlformats.org/officeDocument/2006/relationships/image" Target="../media/image130.png"/><Relationship Id="rId119" Type="http://schemas.openxmlformats.org/officeDocument/2006/relationships/customXml" Target="../ink/ink132.xml"/><Relationship Id="rId44" Type="http://schemas.openxmlformats.org/officeDocument/2006/relationships/image" Target="../media/image95.png"/><Relationship Id="rId60" Type="http://schemas.openxmlformats.org/officeDocument/2006/relationships/image" Target="../media/image103.png"/><Relationship Id="rId65" Type="http://schemas.openxmlformats.org/officeDocument/2006/relationships/customXml" Target="../ink/ink105.xml"/><Relationship Id="rId81" Type="http://schemas.openxmlformats.org/officeDocument/2006/relationships/customXml" Target="../ink/ink113.xml"/><Relationship Id="rId86" Type="http://schemas.openxmlformats.org/officeDocument/2006/relationships/image" Target="../media/image116.png"/><Relationship Id="rId130" Type="http://schemas.openxmlformats.org/officeDocument/2006/relationships/image" Target="../media/image138.png"/><Relationship Id="rId135" Type="http://schemas.openxmlformats.org/officeDocument/2006/relationships/customXml" Target="../ink/ink140.xml"/><Relationship Id="rId151" Type="http://schemas.openxmlformats.org/officeDocument/2006/relationships/customXml" Target="../ink/ink148.xml"/><Relationship Id="rId156" Type="http://schemas.openxmlformats.org/officeDocument/2006/relationships/image" Target="../media/image151.png"/><Relationship Id="rId13" Type="http://schemas.openxmlformats.org/officeDocument/2006/relationships/customXml" Target="../ink/ink79.xml"/><Relationship Id="rId18" Type="http://schemas.openxmlformats.org/officeDocument/2006/relationships/image" Target="../media/image82.png"/><Relationship Id="rId39" Type="http://schemas.openxmlformats.org/officeDocument/2006/relationships/customXml" Target="../ink/ink92.xml"/><Relationship Id="rId109" Type="http://schemas.openxmlformats.org/officeDocument/2006/relationships/customXml" Target="../ink/ink127.xml"/><Relationship Id="rId34" Type="http://schemas.openxmlformats.org/officeDocument/2006/relationships/image" Target="../media/image90.png"/><Relationship Id="rId50" Type="http://schemas.openxmlformats.org/officeDocument/2006/relationships/image" Target="../media/image98.png"/><Relationship Id="rId55" Type="http://schemas.openxmlformats.org/officeDocument/2006/relationships/customXml" Target="../ink/ink100.xml"/><Relationship Id="rId76" Type="http://schemas.openxmlformats.org/officeDocument/2006/relationships/image" Target="../media/image111.png"/><Relationship Id="rId97" Type="http://schemas.openxmlformats.org/officeDocument/2006/relationships/customXml" Target="../ink/ink121.xml"/><Relationship Id="rId104" Type="http://schemas.openxmlformats.org/officeDocument/2006/relationships/image" Target="../media/image125.png"/><Relationship Id="rId120" Type="http://schemas.openxmlformats.org/officeDocument/2006/relationships/image" Target="../media/image133.png"/><Relationship Id="rId125" Type="http://schemas.openxmlformats.org/officeDocument/2006/relationships/customXml" Target="../ink/ink135.xml"/><Relationship Id="rId141" Type="http://schemas.openxmlformats.org/officeDocument/2006/relationships/customXml" Target="../ink/ink143.xml"/><Relationship Id="rId146" Type="http://schemas.openxmlformats.org/officeDocument/2006/relationships/image" Target="../media/image146.png"/><Relationship Id="rId7" Type="http://schemas.openxmlformats.org/officeDocument/2006/relationships/customXml" Target="../ink/ink76.xml"/><Relationship Id="rId71" Type="http://schemas.openxmlformats.org/officeDocument/2006/relationships/customXml" Target="../ink/ink108.xml"/><Relationship Id="rId92" Type="http://schemas.openxmlformats.org/officeDocument/2006/relationships/image" Target="../media/image119.png"/><Relationship Id="rId162" Type="http://schemas.openxmlformats.org/officeDocument/2006/relationships/image" Target="../media/image154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87.xml"/><Relationship Id="rId24" Type="http://schemas.openxmlformats.org/officeDocument/2006/relationships/image" Target="../media/image85.png"/><Relationship Id="rId40" Type="http://schemas.openxmlformats.org/officeDocument/2006/relationships/image" Target="../media/image93.png"/><Relationship Id="rId45" Type="http://schemas.openxmlformats.org/officeDocument/2006/relationships/customXml" Target="../ink/ink95.xml"/><Relationship Id="rId66" Type="http://schemas.openxmlformats.org/officeDocument/2006/relationships/image" Target="../media/image106.png"/><Relationship Id="rId87" Type="http://schemas.openxmlformats.org/officeDocument/2006/relationships/customXml" Target="../ink/ink116.xml"/><Relationship Id="rId110" Type="http://schemas.openxmlformats.org/officeDocument/2006/relationships/image" Target="../media/image128.png"/><Relationship Id="rId115" Type="http://schemas.openxmlformats.org/officeDocument/2006/relationships/customXml" Target="../ink/ink130.xml"/><Relationship Id="rId131" Type="http://schemas.openxmlformats.org/officeDocument/2006/relationships/customXml" Target="../ink/ink138.xml"/><Relationship Id="rId136" Type="http://schemas.openxmlformats.org/officeDocument/2006/relationships/image" Target="../media/image141.png"/><Relationship Id="rId157" Type="http://schemas.openxmlformats.org/officeDocument/2006/relationships/customXml" Target="../ink/ink151.xml"/><Relationship Id="rId61" Type="http://schemas.openxmlformats.org/officeDocument/2006/relationships/customXml" Target="../ink/ink103.xml"/><Relationship Id="rId82" Type="http://schemas.openxmlformats.org/officeDocument/2006/relationships/image" Target="../media/image114.png"/><Relationship Id="rId152" Type="http://schemas.openxmlformats.org/officeDocument/2006/relationships/image" Target="../media/image149.png"/><Relationship Id="rId19" Type="http://schemas.openxmlformats.org/officeDocument/2006/relationships/customXml" Target="../ink/ink82.xml"/><Relationship Id="rId14" Type="http://schemas.openxmlformats.org/officeDocument/2006/relationships/image" Target="../media/image80.png"/><Relationship Id="rId30" Type="http://schemas.openxmlformats.org/officeDocument/2006/relationships/image" Target="../media/image88.png"/><Relationship Id="rId35" Type="http://schemas.openxmlformats.org/officeDocument/2006/relationships/customXml" Target="../ink/ink90.xml"/><Relationship Id="rId56" Type="http://schemas.openxmlformats.org/officeDocument/2006/relationships/image" Target="../media/image101.png"/><Relationship Id="rId77" Type="http://schemas.openxmlformats.org/officeDocument/2006/relationships/customXml" Target="../ink/ink111.xml"/><Relationship Id="rId100" Type="http://schemas.openxmlformats.org/officeDocument/2006/relationships/image" Target="../media/image123.png"/><Relationship Id="rId105" Type="http://schemas.openxmlformats.org/officeDocument/2006/relationships/customXml" Target="../ink/ink125.xml"/><Relationship Id="rId126" Type="http://schemas.openxmlformats.org/officeDocument/2006/relationships/image" Target="../media/image136.png"/><Relationship Id="rId147" Type="http://schemas.openxmlformats.org/officeDocument/2006/relationships/customXml" Target="../ink/ink146.xml"/><Relationship Id="rId8" Type="http://schemas.openxmlformats.org/officeDocument/2006/relationships/image" Target="../media/image77.png"/><Relationship Id="rId51" Type="http://schemas.openxmlformats.org/officeDocument/2006/relationships/customXml" Target="../ink/ink98.xml"/><Relationship Id="rId72" Type="http://schemas.openxmlformats.org/officeDocument/2006/relationships/image" Target="../media/image109.png"/><Relationship Id="rId93" Type="http://schemas.openxmlformats.org/officeDocument/2006/relationships/customXml" Target="../ink/ink119.xml"/><Relationship Id="rId98" Type="http://schemas.openxmlformats.org/officeDocument/2006/relationships/image" Target="../media/image122.png"/><Relationship Id="rId121" Type="http://schemas.openxmlformats.org/officeDocument/2006/relationships/customXml" Target="../ink/ink133.xml"/><Relationship Id="rId142" Type="http://schemas.openxmlformats.org/officeDocument/2006/relationships/image" Target="../media/image144.png"/><Relationship Id="rId163" Type="http://schemas.openxmlformats.org/officeDocument/2006/relationships/customXml" Target="../ink/ink154.xml"/><Relationship Id="rId3" Type="http://schemas.openxmlformats.org/officeDocument/2006/relationships/customXml" Target="../ink/ink74.xml"/><Relationship Id="rId25" Type="http://schemas.openxmlformats.org/officeDocument/2006/relationships/customXml" Target="../ink/ink85.xml"/><Relationship Id="rId46" Type="http://schemas.openxmlformats.org/officeDocument/2006/relationships/image" Target="../media/image96.png"/><Relationship Id="rId67" Type="http://schemas.openxmlformats.org/officeDocument/2006/relationships/customXml" Target="../ink/ink106.xml"/><Relationship Id="rId116" Type="http://schemas.openxmlformats.org/officeDocument/2006/relationships/image" Target="../media/image131.png"/><Relationship Id="rId137" Type="http://schemas.openxmlformats.org/officeDocument/2006/relationships/customXml" Target="../ink/ink141.xml"/><Relationship Id="rId158" Type="http://schemas.openxmlformats.org/officeDocument/2006/relationships/image" Target="../media/image152.png"/><Relationship Id="rId20" Type="http://schemas.openxmlformats.org/officeDocument/2006/relationships/image" Target="../media/image83.png"/><Relationship Id="rId41" Type="http://schemas.openxmlformats.org/officeDocument/2006/relationships/customXml" Target="../ink/ink93.xml"/><Relationship Id="rId62" Type="http://schemas.openxmlformats.org/officeDocument/2006/relationships/image" Target="../media/image104.png"/><Relationship Id="rId83" Type="http://schemas.openxmlformats.org/officeDocument/2006/relationships/customXml" Target="../ink/ink114.xml"/><Relationship Id="rId88" Type="http://schemas.openxmlformats.org/officeDocument/2006/relationships/image" Target="../media/image117.png"/><Relationship Id="rId111" Type="http://schemas.openxmlformats.org/officeDocument/2006/relationships/customXml" Target="../ink/ink128.xml"/><Relationship Id="rId132" Type="http://schemas.openxmlformats.org/officeDocument/2006/relationships/image" Target="../media/image139.png"/><Relationship Id="rId153" Type="http://schemas.openxmlformats.org/officeDocument/2006/relationships/customXml" Target="../ink/ink149.xml"/><Relationship Id="rId15" Type="http://schemas.openxmlformats.org/officeDocument/2006/relationships/customXml" Target="../ink/ink80.xml"/><Relationship Id="rId36" Type="http://schemas.openxmlformats.org/officeDocument/2006/relationships/image" Target="../media/image91.png"/><Relationship Id="rId57" Type="http://schemas.openxmlformats.org/officeDocument/2006/relationships/customXml" Target="../ink/ink101.xml"/><Relationship Id="rId106" Type="http://schemas.openxmlformats.org/officeDocument/2006/relationships/image" Target="../media/image126.png"/><Relationship Id="rId127" Type="http://schemas.openxmlformats.org/officeDocument/2006/relationships/customXml" Target="../ink/ink136.xml"/><Relationship Id="rId10" Type="http://schemas.openxmlformats.org/officeDocument/2006/relationships/image" Target="../media/image78.png"/><Relationship Id="rId31" Type="http://schemas.openxmlformats.org/officeDocument/2006/relationships/customXml" Target="../ink/ink88.xml"/><Relationship Id="rId52" Type="http://schemas.openxmlformats.org/officeDocument/2006/relationships/image" Target="../media/image99.png"/><Relationship Id="rId73" Type="http://schemas.openxmlformats.org/officeDocument/2006/relationships/customXml" Target="../ink/ink109.xml"/><Relationship Id="rId78" Type="http://schemas.openxmlformats.org/officeDocument/2006/relationships/image" Target="../media/image112.png"/><Relationship Id="rId94" Type="http://schemas.openxmlformats.org/officeDocument/2006/relationships/image" Target="../media/image120.png"/><Relationship Id="rId99" Type="http://schemas.openxmlformats.org/officeDocument/2006/relationships/customXml" Target="../ink/ink122.xml"/><Relationship Id="rId101" Type="http://schemas.openxmlformats.org/officeDocument/2006/relationships/customXml" Target="../ink/ink123.xml"/><Relationship Id="rId122" Type="http://schemas.openxmlformats.org/officeDocument/2006/relationships/image" Target="../media/image134.png"/><Relationship Id="rId143" Type="http://schemas.openxmlformats.org/officeDocument/2006/relationships/customXml" Target="../ink/ink144.xml"/><Relationship Id="rId148" Type="http://schemas.openxmlformats.org/officeDocument/2006/relationships/image" Target="../media/image147.png"/><Relationship Id="rId164" Type="http://schemas.openxmlformats.org/officeDocument/2006/relationships/image" Target="../media/image155.png"/><Relationship Id="rId4" Type="http://schemas.openxmlformats.org/officeDocument/2006/relationships/image" Target="../media/image75.png"/><Relationship Id="rId9" Type="http://schemas.openxmlformats.org/officeDocument/2006/relationships/customXml" Target="../ink/ink77.xml"/><Relationship Id="rId26" Type="http://schemas.openxmlformats.org/officeDocument/2006/relationships/image" Target="../media/image86.png"/><Relationship Id="rId47" Type="http://schemas.openxmlformats.org/officeDocument/2006/relationships/customXml" Target="../ink/ink96.xml"/><Relationship Id="rId68" Type="http://schemas.openxmlformats.org/officeDocument/2006/relationships/image" Target="../media/image107.png"/><Relationship Id="rId89" Type="http://schemas.openxmlformats.org/officeDocument/2006/relationships/customXml" Target="../ink/ink117.xml"/><Relationship Id="rId112" Type="http://schemas.openxmlformats.org/officeDocument/2006/relationships/image" Target="../media/image129.png"/><Relationship Id="rId133" Type="http://schemas.openxmlformats.org/officeDocument/2006/relationships/customXml" Target="../ink/ink139.xml"/><Relationship Id="rId154" Type="http://schemas.openxmlformats.org/officeDocument/2006/relationships/image" Target="../media/image150.png"/><Relationship Id="rId16" Type="http://schemas.openxmlformats.org/officeDocument/2006/relationships/image" Target="../media/image81.png"/><Relationship Id="rId37" Type="http://schemas.openxmlformats.org/officeDocument/2006/relationships/customXml" Target="../ink/ink91.xml"/><Relationship Id="rId58" Type="http://schemas.openxmlformats.org/officeDocument/2006/relationships/image" Target="../media/image102.png"/><Relationship Id="rId79" Type="http://schemas.openxmlformats.org/officeDocument/2006/relationships/customXml" Target="../ink/ink112.xml"/><Relationship Id="rId102" Type="http://schemas.openxmlformats.org/officeDocument/2006/relationships/image" Target="../media/image124.png"/><Relationship Id="rId123" Type="http://schemas.openxmlformats.org/officeDocument/2006/relationships/customXml" Target="../ink/ink134.xml"/><Relationship Id="rId144" Type="http://schemas.openxmlformats.org/officeDocument/2006/relationships/image" Target="../media/image145.png"/><Relationship Id="rId90" Type="http://schemas.openxmlformats.org/officeDocument/2006/relationships/image" Target="../media/image118.png"/><Relationship Id="rId27" Type="http://schemas.openxmlformats.org/officeDocument/2006/relationships/customXml" Target="../ink/ink86.xml"/><Relationship Id="rId48" Type="http://schemas.openxmlformats.org/officeDocument/2006/relationships/image" Target="../media/image97.png"/><Relationship Id="rId69" Type="http://schemas.openxmlformats.org/officeDocument/2006/relationships/customXml" Target="../ink/ink107.xml"/><Relationship Id="rId113" Type="http://schemas.openxmlformats.org/officeDocument/2006/relationships/customXml" Target="../ink/ink129.xml"/><Relationship Id="rId134" Type="http://schemas.openxmlformats.org/officeDocument/2006/relationships/image" Target="../media/image140.png"/><Relationship Id="rId80" Type="http://schemas.openxmlformats.org/officeDocument/2006/relationships/image" Target="../media/image113.png"/><Relationship Id="rId155" Type="http://schemas.openxmlformats.org/officeDocument/2006/relationships/customXml" Target="../ink/ink1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4.xml"/><Relationship Id="rId18" Type="http://schemas.openxmlformats.org/officeDocument/2006/relationships/image" Target="../media/image17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17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3.png"/><Relationship Id="rId19" Type="http://schemas.openxmlformats.org/officeDocument/2006/relationships/customXml" Target="../ink/ink17.xml"/><Relationship Id="rId4" Type="http://schemas.openxmlformats.org/officeDocument/2006/relationships/image" Target="../media/image10.png"/><Relationship Id="rId9" Type="http://schemas.openxmlformats.org/officeDocument/2006/relationships/customXml" Target="../ink/ink12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7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5.xml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3.xml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41.xml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48.xml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3D759B-1B4F-43DA-B026-F4D496DABC23}"/>
                  </a:ext>
                </a:extLst>
              </p14:cNvPr>
              <p14:cNvContentPartPr/>
              <p14:nvPr/>
            </p14:nvContentPartPr>
            <p14:xfrm>
              <a:off x="10219417" y="5069573"/>
              <a:ext cx="11266560" cy="607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3D759B-1B4F-43DA-B026-F4D496DAB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6417" y="5006933"/>
                <a:ext cx="11392200" cy="620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69CE1-77B3-4140-86FA-E3932F293901}"/>
              </a:ext>
            </a:extLst>
          </p:cNvPr>
          <p:cNvGrpSpPr/>
          <p:nvPr/>
        </p:nvGrpSpPr>
        <p:grpSpPr>
          <a:xfrm>
            <a:off x="20818897" y="1873853"/>
            <a:ext cx="1789560" cy="511920"/>
            <a:chOff x="20818897" y="1873853"/>
            <a:chExt cx="178956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455C6C-7EBF-4B33-B962-500E7429BA0D}"/>
                    </a:ext>
                  </a:extLst>
                </p14:cNvPr>
                <p14:cNvContentPartPr/>
                <p14:nvPr/>
              </p14:nvContentPartPr>
              <p14:xfrm>
                <a:off x="20818897" y="1873853"/>
                <a:ext cx="251640" cy="50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455C6C-7EBF-4B33-B962-500E7429BA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83257" y="1838213"/>
                  <a:ext cx="3232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F8B509-0980-4522-B251-6A9F961EEE98}"/>
                    </a:ext>
                  </a:extLst>
                </p14:cNvPr>
                <p14:cNvContentPartPr/>
                <p14:nvPr/>
              </p14:nvContentPartPr>
              <p14:xfrm>
                <a:off x="21263497" y="1939013"/>
                <a:ext cx="77040" cy="44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8B509-0980-4522-B251-6A9F961EEE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27497" y="1903373"/>
                  <a:ext cx="1486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59F73C-5BF8-477E-ACB0-45DBF6FA82ED}"/>
                    </a:ext>
                  </a:extLst>
                </p14:cNvPr>
                <p14:cNvContentPartPr/>
                <p14:nvPr/>
              </p14:nvContentPartPr>
              <p14:xfrm>
                <a:off x="21554377" y="1892573"/>
                <a:ext cx="157680" cy="40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59F73C-5BF8-477E-ACB0-45DBF6FA82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18737" y="1856573"/>
                  <a:ext cx="2293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FC3537-5D35-4583-8F58-E8B05A7E111F}"/>
                    </a:ext>
                  </a:extLst>
                </p14:cNvPr>
                <p14:cNvContentPartPr/>
                <p14:nvPr/>
              </p14:nvContentPartPr>
              <p14:xfrm>
                <a:off x="21587137" y="1887533"/>
                <a:ext cx="232560" cy="7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FC3537-5D35-4583-8F58-E8B05A7E11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51497" y="1851533"/>
                  <a:ext cx="30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4E58F-1FF3-4BA1-8A12-5E2C1C42AC90}"/>
                    </a:ext>
                  </a:extLst>
                </p14:cNvPr>
                <p14:cNvContentPartPr/>
                <p14:nvPr/>
              </p14:nvContentPartPr>
              <p14:xfrm>
                <a:off x="21939937" y="1993373"/>
                <a:ext cx="305280" cy="33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4E58F-1FF3-4BA1-8A12-5E2C1C42AC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04297" y="1957733"/>
                  <a:ext cx="376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4B3BE4-C111-4C26-B8D0-775D1458BD53}"/>
                    </a:ext>
                  </a:extLst>
                </p14:cNvPr>
                <p14:cNvContentPartPr/>
                <p14:nvPr/>
              </p14:nvContentPartPr>
              <p14:xfrm>
                <a:off x="22337017" y="1917413"/>
                <a:ext cx="271440" cy="39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4B3BE4-C111-4C26-B8D0-775D1458BD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301377" y="1881773"/>
                  <a:ext cx="343080" cy="4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03165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956813-0B74-4214-A46B-45C85E21D44E}"/>
                  </a:ext>
                </a:extLst>
              </p14:cNvPr>
              <p14:cNvContentPartPr/>
              <p14:nvPr/>
            </p14:nvContentPartPr>
            <p14:xfrm>
              <a:off x="10428937" y="4740533"/>
              <a:ext cx="11400840" cy="680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956813-0B74-4214-A46B-45C85E21D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6297" y="4677533"/>
                <a:ext cx="11526480" cy="693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0134CB1-D6D0-4BE2-AD88-25E96C273C68}"/>
              </a:ext>
            </a:extLst>
          </p:cNvPr>
          <p:cNvGrpSpPr/>
          <p:nvPr/>
        </p:nvGrpSpPr>
        <p:grpSpPr>
          <a:xfrm>
            <a:off x="20772457" y="1559573"/>
            <a:ext cx="2095560" cy="715320"/>
            <a:chOff x="20772457" y="1559573"/>
            <a:chExt cx="209556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D85CFF-72A4-4BF1-A4C2-4D8486B5A8F2}"/>
                    </a:ext>
                  </a:extLst>
                </p14:cNvPr>
                <p14:cNvContentPartPr/>
                <p14:nvPr/>
              </p14:nvContentPartPr>
              <p14:xfrm>
                <a:off x="20772457" y="1559573"/>
                <a:ext cx="321840" cy="48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D85CFF-72A4-4BF1-A4C2-4D8486B5A8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36817" y="1523933"/>
                  <a:ext cx="393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22D84E-DECF-4474-A1F9-FD71E6A50CF6}"/>
                    </a:ext>
                  </a:extLst>
                </p14:cNvPr>
                <p14:cNvContentPartPr/>
                <p14:nvPr/>
              </p14:nvContentPartPr>
              <p14:xfrm>
                <a:off x="21093937" y="1719773"/>
                <a:ext cx="14400" cy="49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22D84E-DECF-4474-A1F9-FD71E6A50C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57937" y="1683773"/>
                  <a:ext cx="860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946B60-6F46-4EA0-AE4C-72A32ACC018C}"/>
                    </a:ext>
                  </a:extLst>
                </p14:cNvPr>
                <p14:cNvContentPartPr/>
                <p14:nvPr/>
              </p14:nvContentPartPr>
              <p14:xfrm>
                <a:off x="21289777" y="1739573"/>
                <a:ext cx="258840" cy="46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946B60-6F46-4EA0-AE4C-72A32ACC01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53777" y="1703933"/>
                  <a:ext cx="3304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C51932-393C-49C9-967F-F035DDFB3112}"/>
                    </a:ext>
                  </a:extLst>
                </p14:cNvPr>
                <p14:cNvContentPartPr/>
                <p14:nvPr/>
              </p14:nvContentPartPr>
              <p14:xfrm>
                <a:off x="21717817" y="1675853"/>
                <a:ext cx="219600" cy="54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C51932-393C-49C9-967F-F035DDFB31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82177" y="1640213"/>
                  <a:ext cx="2912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B49291-D0CF-4495-B519-246A0CF64410}"/>
                    </a:ext>
                  </a:extLst>
                </p14:cNvPr>
                <p14:cNvContentPartPr/>
                <p14:nvPr/>
              </p14:nvContentPartPr>
              <p14:xfrm>
                <a:off x="22068097" y="1743533"/>
                <a:ext cx="331920" cy="36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B49291-D0CF-4495-B519-246A0CF644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32097" y="1707893"/>
                  <a:ext cx="403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E7D137-3FAE-452C-B909-E6CA5AADF6B0}"/>
                    </a:ext>
                  </a:extLst>
                </p14:cNvPr>
                <p14:cNvContentPartPr/>
                <p14:nvPr/>
              </p14:nvContentPartPr>
              <p14:xfrm>
                <a:off x="22392097" y="1785653"/>
                <a:ext cx="23040" cy="48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E7D137-3FAE-452C-B909-E6CA5AADF6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356097" y="1750013"/>
                  <a:ext cx="94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EC39F7-B2E3-4736-961B-6BF0F32C4E0A}"/>
                    </a:ext>
                  </a:extLst>
                </p14:cNvPr>
                <p14:cNvContentPartPr/>
                <p14:nvPr/>
              </p14:nvContentPartPr>
              <p14:xfrm>
                <a:off x="22578577" y="1781693"/>
                <a:ext cx="289440" cy="44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EC39F7-B2E3-4736-961B-6BF0F32C4E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42577" y="1745693"/>
                  <a:ext cx="361080" cy="52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4307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9C07A4-7AE3-4542-8022-12863F424966}"/>
                  </a:ext>
                </a:extLst>
              </p14:cNvPr>
              <p14:cNvContentPartPr/>
              <p14:nvPr/>
            </p14:nvContentPartPr>
            <p14:xfrm>
              <a:off x="10841857" y="4907213"/>
              <a:ext cx="10713240" cy="624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9C07A4-7AE3-4542-8022-12863F424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9217" y="4844573"/>
                <a:ext cx="10838880" cy="63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53781-6721-457F-9894-72B5461E8ABC}"/>
              </a:ext>
            </a:extLst>
          </p:cNvPr>
          <p:cNvGrpSpPr/>
          <p:nvPr/>
        </p:nvGrpSpPr>
        <p:grpSpPr>
          <a:xfrm>
            <a:off x="20758417" y="1883573"/>
            <a:ext cx="1807560" cy="644760"/>
            <a:chOff x="20758417" y="1883573"/>
            <a:chExt cx="180756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018340-DB11-45B4-B46C-3EA98545A6FD}"/>
                    </a:ext>
                  </a:extLst>
                </p14:cNvPr>
                <p14:cNvContentPartPr/>
                <p14:nvPr/>
              </p14:nvContentPartPr>
              <p14:xfrm>
                <a:off x="20758417" y="1883573"/>
                <a:ext cx="268920" cy="39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018340-DB11-45B4-B46C-3EA98545A6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2417" y="1847933"/>
                  <a:ext cx="340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491028-747E-4440-9DA8-27995F46DEDF}"/>
                    </a:ext>
                  </a:extLst>
                </p14:cNvPr>
                <p14:cNvContentPartPr/>
                <p14:nvPr/>
              </p14:nvContentPartPr>
              <p14:xfrm>
                <a:off x="21023737" y="1993373"/>
                <a:ext cx="34200" cy="53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491028-747E-4440-9DA8-27995F46DE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87737" y="1957733"/>
                  <a:ext cx="1058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ED96E4-7A76-4401-AB49-C5DC04F811FB}"/>
                    </a:ext>
                  </a:extLst>
                </p14:cNvPr>
                <p14:cNvContentPartPr/>
                <p14:nvPr/>
              </p14:nvContentPartPr>
              <p14:xfrm>
                <a:off x="21223177" y="1948013"/>
                <a:ext cx="87120" cy="51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ED96E4-7A76-4401-AB49-C5DC04F811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87537" y="1912013"/>
                  <a:ext cx="1587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3442E7-6CF7-4D9D-87A8-B12C01C098FE}"/>
                    </a:ext>
                  </a:extLst>
                </p14:cNvPr>
                <p14:cNvContentPartPr/>
                <p14:nvPr/>
              </p14:nvContentPartPr>
              <p14:xfrm>
                <a:off x="21542497" y="1951973"/>
                <a:ext cx="241920" cy="44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3442E7-6CF7-4D9D-87A8-B12C01C098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06857" y="1915973"/>
                  <a:ext cx="3135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240134-4DA4-4DAE-BD64-038C1589B947}"/>
                    </a:ext>
                  </a:extLst>
                </p14:cNvPr>
                <p14:cNvContentPartPr/>
                <p14:nvPr/>
              </p14:nvContentPartPr>
              <p14:xfrm>
                <a:off x="21899977" y="2076893"/>
                <a:ext cx="251280" cy="36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240134-4DA4-4DAE-BD64-038C1589B9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63977" y="2041253"/>
                  <a:ext cx="322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BD560-E1EC-40F8-83DC-AE9C9D6EF62F}"/>
                    </a:ext>
                  </a:extLst>
                </p14:cNvPr>
                <p14:cNvContentPartPr/>
                <p14:nvPr/>
              </p14:nvContentPartPr>
              <p14:xfrm>
                <a:off x="22273657" y="2042693"/>
                <a:ext cx="292320" cy="39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6BD560-E1EC-40F8-83DC-AE9C9D6EF6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237657" y="2006693"/>
                  <a:ext cx="363960" cy="46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52886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95884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3FB267A-CF1F-496B-9DF4-74F3558F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68841"/>
              </p:ext>
            </p:extLst>
          </p:nvPr>
        </p:nvGraphicFramePr>
        <p:xfrm>
          <a:off x="540328" y="1232306"/>
          <a:ext cx="7086600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2974108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6900364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632348026"/>
                    </a:ext>
                  </a:extLst>
                </a:gridCol>
              </a:tblGrid>
              <a:tr h="475595">
                <a:tc>
                  <a:txBody>
                    <a:bodyPr/>
                    <a:lstStyle/>
                    <a:p>
                      <a:r>
                        <a:rPr lang="en-US" sz="3200" dirty="0" err="1"/>
                        <a:t>Huruf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Frekuensi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Probabilitas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496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IIIIIIIIII = 10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7654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D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 = 4 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8808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E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 = 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2925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G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 = 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1968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=1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74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 = 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48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K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= 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10275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L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 = 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78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 = 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4561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 = 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75060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= 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721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 = 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1263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 = 5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095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 = 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36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 = 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3035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 = 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81334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=1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2289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=1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11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38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C8477-F0B5-429B-B242-439407B3EF1C}"/>
              </a:ext>
            </a:extLst>
          </p:cNvPr>
          <p:cNvSpPr txBox="1"/>
          <p:nvPr/>
        </p:nvSpPr>
        <p:spPr>
          <a:xfrm>
            <a:off x="1790700" y="240119"/>
            <a:ext cx="20802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Semua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password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lukman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terdiri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tempat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dan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tanggal</a:t>
            </a:r>
            <a:r>
              <a:rPr kumimoji="0" lang="en-ID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ID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lahirnya</a:t>
            </a: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973B2290-C30F-44FE-AAF7-C51800790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4651"/>
              </p:ext>
            </p:extLst>
          </p:nvPr>
        </p:nvGraphicFramePr>
        <p:xfrm>
          <a:off x="522246" y="1477696"/>
          <a:ext cx="7086600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2974108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6900364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632348026"/>
                    </a:ext>
                  </a:extLst>
                </a:gridCol>
              </a:tblGrid>
              <a:tr h="475595">
                <a:tc>
                  <a:txBody>
                    <a:bodyPr/>
                    <a:lstStyle/>
                    <a:p>
                      <a:r>
                        <a:rPr lang="en-US" sz="3200" dirty="0" err="1"/>
                        <a:t>Huruf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Frekuensi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Probabilitas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496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7654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K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8808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O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2925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W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1968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Y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74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G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48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P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10275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U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78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4561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75060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721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1263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095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36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3035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81334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2289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11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21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B34C59-04FC-4BA7-B8B5-1142FF8E753D}"/>
                  </a:ext>
                </a:extLst>
              </p14:cNvPr>
              <p14:cNvContentPartPr/>
              <p14:nvPr/>
            </p14:nvContentPartPr>
            <p14:xfrm>
              <a:off x="7830268" y="2272228"/>
              <a:ext cx="313200" cy="61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B34C59-04FC-4BA7-B8B5-1142FF8E75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4268" y="2236588"/>
                <a:ext cx="3848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128BA5-38DC-4E0B-9D4A-CD683826BF97}"/>
                  </a:ext>
                </a:extLst>
              </p14:cNvPr>
              <p14:cNvContentPartPr/>
              <p14:nvPr/>
            </p14:nvContentPartPr>
            <p14:xfrm>
              <a:off x="8305108" y="2470948"/>
              <a:ext cx="246600" cy="27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128BA5-38DC-4E0B-9D4A-CD683826B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9108" y="2434948"/>
                <a:ext cx="318240" cy="34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0E1E04F-1E1C-4059-9A8D-A32A586516C5}"/>
              </a:ext>
            </a:extLst>
          </p:cNvPr>
          <p:cNvGrpSpPr/>
          <p:nvPr/>
        </p:nvGrpSpPr>
        <p:grpSpPr>
          <a:xfrm>
            <a:off x="7830268" y="3444748"/>
            <a:ext cx="793800" cy="631800"/>
            <a:chOff x="7830268" y="3444748"/>
            <a:chExt cx="79380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B91ED0-161B-4E7D-A475-09602354C6D5}"/>
                    </a:ext>
                  </a:extLst>
                </p14:cNvPr>
                <p14:cNvContentPartPr/>
                <p14:nvPr/>
              </p14:nvContentPartPr>
              <p14:xfrm>
                <a:off x="7830268" y="3444748"/>
                <a:ext cx="332640" cy="63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B91ED0-161B-4E7D-A475-09602354C6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4268" y="3409108"/>
                  <a:ext cx="4042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C5510E-39EE-4F53-B2C2-539651E6D936}"/>
                    </a:ext>
                  </a:extLst>
                </p14:cNvPr>
                <p14:cNvContentPartPr/>
                <p14:nvPr/>
              </p14:nvContentPartPr>
              <p14:xfrm>
                <a:off x="8427148" y="3621148"/>
                <a:ext cx="19692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C5510E-39EE-4F53-B2C2-539651E6D9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91508" y="3585148"/>
                  <a:ext cx="2685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C409AB-C0E2-4968-B2AE-9D8BD0136D8F}"/>
              </a:ext>
            </a:extLst>
          </p:cNvPr>
          <p:cNvGrpSpPr/>
          <p:nvPr/>
        </p:nvGrpSpPr>
        <p:grpSpPr>
          <a:xfrm>
            <a:off x="8967780" y="2676240"/>
            <a:ext cx="998640" cy="975600"/>
            <a:chOff x="8967780" y="2676240"/>
            <a:chExt cx="998640" cy="9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F7C63C-4257-4AF9-A1E6-4FE9215F4458}"/>
                    </a:ext>
                  </a:extLst>
                </p14:cNvPr>
                <p14:cNvContentPartPr/>
                <p14:nvPr/>
              </p14:nvContentPartPr>
              <p14:xfrm>
                <a:off x="8967780" y="2676240"/>
                <a:ext cx="498240" cy="97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F7C63C-4257-4AF9-A1E6-4FE9215F44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31780" y="2640240"/>
                  <a:ext cx="56988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FC9742-E4D2-48C4-BF99-9A38601B5AF0}"/>
                    </a:ext>
                  </a:extLst>
                </p14:cNvPr>
                <p14:cNvContentPartPr/>
                <p14:nvPr/>
              </p14:nvContentPartPr>
              <p14:xfrm>
                <a:off x="9760140" y="2954880"/>
                <a:ext cx="206280" cy="24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FC9742-E4D2-48C4-BF99-9A38601B5A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24500" y="2919240"/>
                  <a:ext cx="27792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C2BFFAD-33C8-4C32-A6CE-6C3E4E5B0B6E}"/>
                  </a:ext>
                </a:extLst>
              </p14:cNvPr>
              <p14:cNvContentPartPr/>
              <p14:nvPr/>
            </p14:nvContentPartPr>
            <p14:xfrm>
              <a:off x="10440630" y="3308310"/>
              <a:ext cx="670320" cy="144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C2BFFAD-33C8-4C32-A6CE-6C3E4E5B0B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04630" y="3272310"/>
                <a:ext cx="74196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3CC69B-2C18-4846-868F-C8B8A88E1AF1}"/>
                  </a:ext>
                </a:extLst>
              </p14:cNvPr>
              <p14:cNvContentPartPr/>
              <p14:nvPr/>
            </p14:nvContentPartPr>
            <p14:xfrm>
              <a:off x="11329110" y="3692790"/>
              <a:ext cx="34560" cy="219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3CC69B-2C18-4846-868F-C8B8A88E1A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93110" y="3656790"/>
                <a:ext cx="10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5A7E31B-D746-4B79-B541-2B5A8C0EDB1D}"/>
                  </a:ext>
                </a:extLst>
              </p14:cNvPr>
              <p14:cNvContentPartPr/>
              <p14:nvPr/>
            </p14:nvContentPartPr>
            <p14:xfrm>
              <a:off x="11470230" y="3710430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5A7E31B-D746-4B79-B541-2B5A8C0EDB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34590" y="3674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61646A7-C4D0-4FA2-B9C7-CA501D7D5057}"/>
                  </a:ext>
                </a:extLst>
              </p14:cNvPr>
              <p14:cNvContentPartPr/>
              <p14:nvPr/>
            </p14:nvContentPartPr>
            <p14:xfrm>
              <a:off x="11472390" y="3669030"/>
              <a:ext cx="32760" cy="28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61646A7-C4D0-4FA2-B9C7-CA501D7D50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36750" y="3633390"/>
                <a:ext cx="104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206EF1A-9122-4000-9B1C-930C64C440FC}"/>
                  </a:ext>
                </a:extLst>
              </p14:cNvPr>
              <p14:cNvContentPartPr/>
              <p14:nvPr/>
            </p14:nvContentPartPr>
            <p14:xfrm>
              <a:off x="11839500" y="3848490"/>
              <a:ext cx="1953720" cy="4302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206EF1A-9122-4000-9B1C-930C64C440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03500" y="3812850"/>
                <a:ext cx="2025360" cy="437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D3861A-D9A6-4C39-8C3F-1E4B91D9D5DE}"/>
              </a:ext>
            </a:extLst>
          </p:cNvPr>
          <p:cNvGrpSpPr/>
          <p:nvPr/>
        </p:nvGrpSpPr>
        <p:grpSpPr>
          <a:xfrm>
            <a:off x="7793548" y="4578748"/>
            <a:ext cx="8643256" cy="7568079"/>
            <a:chOff x="7793548" y="4578748"/>
            <a:chExt cx="8643256" cy="75680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574348-BD52-4BC3-A1AC-2F7DF681C676}"/>
                    </a:ext>
                  </a:extLst>
                </p14:cNvPr>
                <p14:cNvContentPartPr/>
                <p14:nvPr/>
              </p14:nvContentPartPr>
              <p14:xfrm>
                <a:off x="7811908" y="4589548"/>
                <a:ext cx="328680" cy="55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574348-BD52-4BC3-A1AC-2F7DF681C6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5908" y="4553908"/>
                  <a:ext cx="4003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93400E-2AA1-4D5E-AC4F-39425122B453}"/>
                    </a:ext>
                  </a:extLst>
                </p14:cNvPr>
                <p14:cNvContentPartPr/>
                <p14:nvPr/>
              </p14:nvContentPartPr>
              <p14:xfrm>
                <a:off x="8455948" y="4578748"/>
                <a:ext cx="118800" cy="308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93400E-2AA1-4D5E-AC4F-39425122B4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20308" y="4542748"/>
                  <a:ext cx="190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B378E9-05A1-41B6-843B-C7321006E2FD}"/>
                    </a:ext>
                  </a:extLst>
                </p14:cNvPr>
                <p14:cNvContentPartPr/>
                <p14:nvPr/>
              </p14:nvContentPartPr>
              <p14:xfrm>
                <a:off x="7793548" y="5751268"/>
                <a:ext cx="329760" cy="67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B378E9-05A1-41B6-843B-C7321006E2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7908" y="5715628"/>
                  <a:ext cx="4014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371BF7-400A-41B9-AC99-08162246CF1E}"/>
                    </a:ext>
                  </a:extLst>
                </p14:cNvPr>
                <p14:cNvContentPartPr/>
                <p14:nvPr/>
              </p14:nvContentPartPr>
              <p14:xfrm>
                <a:off x="8467828" y="5757028"/>
                <a:ext cx="161280" cy="24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371BF7-400A-41B9-AC99-08162246CF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31828" y="5721388"/>
                  <a:ext cx="232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054422-A7E8-422D-A8C5-A258EA6A5762}"/>
                    </a:ext>
                  </a:extLst>
                </p14:cNvPr>
                <p14:cNvContentPartPr/>
                <p14:nvPr/>
              </p14:nvContentPartPr>
              <p14:xfrm>
                <a:off x="8608228" y="5820388"/>
                <a:ext cx="43920" cy="31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054422-A7E8-422D-A8C5-A258EA6A57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72228" y="5784748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5EECBF-CE64-4870-B92B-6F063BD1123A}"/>
                    </a:ext>
                  </a:extLst>
                </p14:cNvPr>
                <p14:cNvContentPartPr/>
                <p14:nvPr/>
              </p14:nvContentPartPr>
              <p14:xfrm>
                <a:off x="7811908" y="6950227"/>
                <a:ext cx="311400" cy="60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5EECBF-CE64-4870-B92B-6F063BD112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75908" y="6914587"/>
                  <a:ext cx="383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2DE1C4-98D2-4F5A-BF41-2B981883C0F4}"/>
                    </a:ext>
                  </a:extLst>
                </p14:cNvPr>
                <p14:cNvContentPartPr/>
                <p14:nvPr/>
              </p14:nvContentPartPr>
              <p14:xfrm>
                <a:off x="8398708" y="6969667"/>
                <a:ext cx="148680" cy="31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2DE1C4-98D2-4F5A-BF41-2B981883C0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2708" y="6934027"/>
                  <a:ext cx="220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A890F8-06B0-4A15-B8E3-26283EFD763C}"/>
                    </a:ext>
                  </a:extLst>
                </p14:cNvPr>
                <p14:cNvContentPartPr/>
                <p14:nvPr/>
              </p14:nvContentPartPr>
              <p14:xfrm>
                <a:off x="7799308" y="8110507"/>
                <a:ext cx="356760" cy="610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A890F8-06B0-4A15-B8E3-26283EFD76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63668" y="8074507"/>
                  <a:ext cx="4284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431B82-7E7A-465A-915F-D52C9E118957}"/>
                    </a:ext>
                  </a:extLst>
                </p14:cNvPr>
                <p14:cNvContentPartPr/>
                <p14:nvPr/>
              </p14:nvContentPartPr>
              <p14:xfrm>
                <a:off x="8484028" y="8163427"/>
                <a:ext cx="134640" cy="27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431B82-7E7A-465A-915F-D52C9E1189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8028" y="8127787"/>
                  <a:ext cx="206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CF2A1E-1463-4E33-815A-2A40265BC770}"/>
                    </a:ext>
                  </a:extLst>
                </p14:cNvPr>
                <p14:cNvContentPartPr/>
                <p14:nvPr/>
              </p14:nvContentPartPr>
              <p14:xfrm>
                <a:off x="7793548" y="9166027"/>
                <a:ext cx="349920" cy="70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CF2A1E-1463-4E33-815A-2A40265BC7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57908" y="9130027"/>
                  <a:ext cx="4215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84FCB8C-BAB2-4730-92D3-006E66EB1418}"/>
                    </a:ext>
                  </a:extLst>
                </p14:cNvPr>
                <p14:cNvContentPartPr/>
                <p14:nvPr/>
              </p14:nvContentPartPr>
              <p14:xfrm>
                <a:off x="7860868" y="10442947"/>
                <a:ext cx="361440" cy="64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84FCB8C-BAB2-4730-92D3-006E66EB14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5228" y="10406947"/>
                  <a:ext cx="4330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E0C0C4-84A7-4536-937E-6F4ADE1EA34A}"/>
                    </a:ext>
                  </a:extLst>
                </p14:cNvPr>
                <p14:cNvContentPartPr/>
                <p14:nvPr/>
              </p14:nvContentPartPr>
              <p14:xfrm>
                <a:off x="8525788" y="10446907"/>
                <a:ext cx="143640" cy="31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E0C0C4-84A7-4536-937E-6F4ADE1EA3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89788" y="10410907"/>
                  <a:ext cx="215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507775-BE5D-4E1B-B458-2D0B245DFCF6}"/>
                    </a:ext>
                  </a:extLst>
                </p14:cNvPr>
                <p14:cNvContentPartPr/>
                <p14:nvPr/>
              </p14:nvContentPartPr>
              <p14:xfrm>
                <a:off x="8559628" y="9371587"/>
                <a:ext cx="123480" cy="27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507775-BE5D-4E1B-B458-2D0B245DFC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23988" y="9335947"/>
                  <a:ext cx="195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2732AA-5A65-4CBC-B925-C54B1033C626}"/>
                    </a:ext>
                  </a:extLst>
                </p14:cNvPr>
                <p14:cNvContentPartPr/>
                <p14:nvPr/>
              </p14:nvContentPartPr>
              <p14:xfrm>
                <a:off x="7880308" y="11566507"/>
                <a:ext cx="372600" cy="58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2732AA-5A65-4CBC-B925-C54B1033C6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44308" y="11530867"/>
                  <a:ext cx="4442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A0BF7C-357B-4E73-85FA-F14CD0031504}"/>
                    </a:ext>
                  </a:extLst>
                </p14:cNvPr>
                <p14:cNvContentPartPr/>
                <p14:nvPr/>
              </p14:nvContentPartPr>
              <p14:xfrm>
                <a:off x="8516788" y="11674507"/>
                <a:ext cx="40680" cy="18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A0BF7C-357B-4E73-85FA-F14CD00315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80788" y="11638507"/>
                  <a:ext cx="112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61E6B4-4366-4441-9D4A-E7A744FD4290}"/>
                    </a:ext>
                  </a:extLst>
                </p14:cNvPr>
                <p14:cNvContentPartPr/>
                <p14:nvPr/>
              </p14:nvContentPartPr>
              <p14:xfrm>
                <a:off x="8702548" y="11667667"/>
                <a:ext cx="164880" cy="23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61E6B4-4366-4441-9D4A-E7A744FD42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66908" y="11632027"/>
                  <a:ext cx="236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DA8DB8-DB7D-46CB-87A0-9D667022006E}"/>
                    </a:ext>
                  </a:extLst>
                </p14:cNvPr>
                <p14:cNvContentPartPr/>
                <p14:nvPr/>
              </p14:nvContentPartPr>
              <p14:xfrm>
                <a:off x="8715148" y="11616187"/>
                <a:ext cx="202680" cy="5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DA8DB8-DB7D-46CB-87A0-9D66702200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79508" y="11580187"/>
                  <a:ext cx="274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A4DB40-4BFD-4B70-A65E-0A3045E47739}"/>
                    </a:ext>
                  </a:extLst>
                </p14:cNvPr>
                <p14:cNvContentPartPr/>
                <p14:nvPr/>
              </p14:nvContentPartPr>
              <p14:xfrm>
                <a:off x="9026460" y="4665960"/>
                <a:ext cx="414000" cy="107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A4DB40-4BFD-4B70-A65E-0A3045E477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90820" y="4629960"/>
                  <a:ext cx="48564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7127C1-6D1D-4E8B-A280-3359BD39C78F}"/>
                    </a:ext>
                  </a:extLst>
                </p14:cNvPr>
                <p14:cNvContentPartPr/>
                <p14:nvPr/>
              </p14:nvContentPartPr>
              <p14:xfrm>
                <a:off x="9733140" y="4807080"/>
                <a:ext cx="124920" cy="27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7127C1-6D1D-4E8B-A280-3359BD39C7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97500" y="4771440"/>
                  <a:ext cx="196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FF81BB-BBD6-42A0-81F4-C132564A5A9C}"/>
                    </a:ext>
                  </a:extLst>
                </p14:cNvPr>
                <p14:cNvContentPartPr/>
                <p14:nvPr/>
              </p14:nvContentPartPr>
              <p14:xfrm>
                <a:off x="9769500" y="4919400"/>
                <a:ext cx="183600" cy="2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FF81BB-BBD6-42A0-81F4-C132564A5A9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33500" y="4883760"/>
                  <a:ext cx="255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41EF88-E2D0-4361-8B86-4EF0D1721A1D}"/>
                    </a:ext>
                  </a:extLst>
                </p14:cNvPr>
                <p14:cNvContentPartPr/>
                <p14:nvPr/>
              </p14:nvContentPartPr>
              <p14:xfrm>
                <a:off x="8821980" y="7135920"/>
                <a:ext cx="548280" cy="866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41EF88-E2D0-4361-8B86-4EF0D1721A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86340" y="7099920"/>
                  <a:ext cx="61992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3CA583-1849-4810-B6D6-B3B2D8F32E71}"/>
                    </a:ext>
                  </a:extLst>
                </p14:cNvPr>
                <p14:cNvContentPartPr/>
                <p14:nvPr/>
              </p14:nvContentPartPr>
              <p14:xfrm>
                <a:off x="9666900" y="7321680"/>
                <a:ext cx="31320" cy="1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3CA583-1849-4810-B6D6-B3B2D8F32E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30900" y="7285680"/>
                  <a:ext cx="102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C19894-5356-4C37-8063-91A0744C8972}"/>
                    </a:ext>
                  </a:extLst>
                </p14:cNvPr>
                <p14:cNvContentPartPr/>
                <p14:nvPr/>
              </p14:nvContentPartPr>
              <p14:xfrm>
                <a:off x="9815580" y="7337160"/>
                <a:ext cx="186480" cy="170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C19894-5356-4C37-8063-91A0744C89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79940" y="7301520"/>
                  <a:ext cx="258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08CE7B-F161-4ABC-9F6B-884266E07D9C}"/>
                    </a:ext>
                  </a:extLst>
                </p14:cNvPr>
                <p14:cNvContentPartPr/>
                <p14:nvPr/>
              </p14:nvContentPartPr>
              <p14:xfrm>
                <a:off x="9029700" y="9559080"/>
                <a:ext cx="486000" cy="956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08CE7B-F161-4ABC-9F6B-884266E07D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94060" y="9523440"/>
                  <a:ext cx="55764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315B4B-80B7-4A77-B2BC-CCEC96E98FB1}"/>
                    </a:ext>
                  </a:extLst>
                </p14:cNvPr>
                <p14:cNvContentPartPr/>
                <p14:nvPr/>
              </p14:nvContentPartPr>
              <p14:xfrm>
                <a:off x="9805500" y="9808920"/>
                <a:ext cx="18360" cy="24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315B4B-80B7-4A77-B2BC-CCEC96E98F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69500" y="9772920"/>
                  <a:ext cx="90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30BF855-6F67-4ABC-AF18-DEE821786F70}"/>
                    </a:ext>
                  </a:extLst>
                </p14:cNvPr>
                <p14:cNvContentPartPr/>
                <p14:nvPr/>
              </p14:nvContentPartPr>
              <p14:xfrm>
                <a:off x="9961740" y="9818280"/>
                <a:ext cx="156240" cy="219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30BF855-6F67-4ABC-AF18-DEE821786F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25740" y="9782280"/>
                  <a:ext cx="227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698F0C-3B6C-4CD6-BF31-F9F18A231072}"/>
                    </a:ext>
                  </a:extLst>
                </p14:cNvPr>
                <p14:cNvContentPartPr/>
                <p14:nvPr/>
              </p14:nvContentPartPr>
              <p14:xfrm>
                <a:off x="10356570" y="7586910"/>
                <a:ext cx="814320" cy="2108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698F0C-3B6C-4CD6-BF31-F9F18A2310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0570" y="7550910"/>
                  <a:ext cx="885960" cy="21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C7449E-DDE7-4E8B-869A-9A7099A2AD3B}"/>
                    </a:ext>
                  </a:extLst>
                </p14:cNvPr>
                <p14:cNvContentPartPr/>
                <p14:nvPr/>
              </p14:nvContentPartPr>
              <p14:xfrm>
                <a:off x="11489850" y="8228430"/>
                <a:ext cx="140400" cy="206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C7449E-DDE7-4E8B-869A-9A7099A2AD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53850" y="8192790"/>
                  <a:ext cx="212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0BF429-0EA7-4E22-A2EE-3C3C7E57023F}"/>
                    </a:ext>
                  </a:extLst>
                </p14:cNvPr>
                <p14:cNvContentPartPr/>
                <p14:nvPr/>
              </p14:nvContentPartPr>
              <p14:xfrm>
                <a:off x="11771730" y="8214030"/>
                <a:ext cx="120240" cy="26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0BF429-0EA7-4E22-A2EE-3C3C7E5702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35730" y="8178390"/>
                  <a:ext cx="191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A35A30-A77B-451F-97C0-8013D4BB552A}"/>
                    </a:ext>
                  </a:extLst>
                </p14:cNvPr>
                <p14:cNvContentPartPr/>
                <p14:nvPr/>
              </p14:nvContentPartPr>
              <p14:xfrm>
                <a:off x="14046660" y="5514570"/>
                <a:ext cx="133920" cy="227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A35A30-A77B-451F-97C0-8013D4BB5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010660" y="5478570"/>
                  <a:ext cx="205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99D24-BED6-4DC6-A4BF-240BF9D67E79}"/>
                    </a:ext>
                  </a:extLst>
                </p14:cNvPr>
                <p14:cNvContentPartPr/>
                <p14:nvPr/>
              </p14:nvContentPartPr>
              <p14:xfrm>
                <a:off x="14268060" y="5515650"/>
                <a:ext cx="138960" cy="259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99D24-BED6-4DC6-A4BF-240BF9D67E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232420" y="5479650"/>
                  <a:ext cx="210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60F13D6-A1AB-4B94-B460-D3970710EE46}"/>
                    </a:ext>
                  </a:extLst>
                </p14:cNvPr>
                <p14:cNvContentPartPr/>
                <p14:nvPr/>
              </p14:nvContentPartPr>
              <p14:xfrm>
                <a:off x="9602204" y="5833648"/>
                <a:ext cx="6834600" cy="6057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60F13D6-A1AB-4B94-B460-D3970710EE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66204" y="5797648"/>
                  <a:ext cx="6906240" cy="612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597E1D9-4F18-4705-8597-7AF0A2BC8494}"/>
                  </a:ext>
                </a:extLst>
              </p14:cNvPr>
              <p14:cNvContentPartPr/>
              <p14:nvPr/>
            </p14:nvContentPartPr>
            <p14:xfrm>
              <a:off x="8056485" y="2245620"/>
              <a:ext cx="20520" cy="92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597E1D9-4F18-4705-8597-7AF0A2BC849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020845" y="2209980"/>
                <a:ext cx="92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AE3FB5-3633-4784-8619-D7471298406C}"/>
                  </a:ext>
                </a:extLst>
              </p14:cNvPr>
              <p14:cNvContentPartPr/>
              <p14:nvPr/>
            </p14:nvContentPartPr>
            <p14:xfrm>
              <a:off x="8028045" y="2833140"/>
              <a:ext cx="77040" cy="156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AE3FB5-3633-4784-8619-D7471298406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92045" y="2797500"/>
                <a:ext cx="148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C9E1C52-36DB-4FE8-A14C-1897C7125419}"/>
                  </a:ext>
                </a:extLst>
              </p14:cNvPr>
              <p14:cNvContentPartPr/>
              <p14:nvPr/>
            </p14:nvContentPartPr>
            <p14:xfrm>
              <a:off x="8086365" y="3343260"/>
              <a:ext cx="18360" cy="168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C9E1C52-36DB-4FE8-A14C-1897C71254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50365" y="3307620"/>
                <a:ext cx="90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306C24A-76A6-4310-AEA4-E68D187A814C}"/>
                  </a:ext>
                </a:extLst>
              </p14:cNvPr>
              <p14:cNvContentPartPr/>
              <p14:nvPr/>
            </p14:nvContentPartPr>
            <p14:xfrm>
              <a:off x="8068725" y="3948060"/>
              <a:ext cx="66240" cy="175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306C24A-76A6-4310-AEA4-E68D187A814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33085" y="3912060"/>
                <a:ext cx="137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B9E49E0-56D9-454B-8C1B-0444ABB85446}"/>
                  </a:ext>
                </a:extLst>
              </p14:cNvPr>
              <p14:cNvContentPartPr/>
              <p14:nvPr/>
            </p14:nvContentPartPr>
            <p14:xfrm>
              <a:off x="8067285" y="4445940"/>
              <a:ext cx="18000" cy="158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B9E49E0-56D9-454B-8C1B-0444ABB8544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031285" y="4409940"/>
                <a:ext cx="89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543768B-79A0-4845-9E2C-CB7A92A59B3E}"/>
                  </a:ext>
                </a:extLst>
              </p14:cNvPr>
              <p14:cNvContentPartPr/>
              <p14:nvPr/>
            </p14:nvContentPartPr>
            <p14:xfrm>
              <a:off x="8087805" y="4975140"/>
              <a:ext cx="70200" cy="171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543768B-79A0-4845-9E2C-CB7A92A59B3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052165" y="4939500"/>
                <a:ext cx="141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DDA72EC-A983-4156-AF35-2FFBB87078F6}"/>
                  </a:ext>
                </a:extLst>
              </p14:cNvPr>
              <p14:cNvContentPartPr/>
              <p14:nvPr/>
            </p14:nvContentPartPr>
            <p14:xfrm>
              <a:off x="9391365" y="2623260"/>
              <a:ext cx="22680" cy="177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DDA72EC-A983-4156-AF35-2FFBB87078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355725" y="2587260"/>
                <a:ext cx="94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8855833-010C-403E-A5BF-575595BAA43D}"/>
                  </a:ext>
                </a:extLst>
              </p14:cNvPr>
              <p14:cNvContentPartPr/>
              <p14:nvPr/>
            </p14:nvContentPartPr>
            <p14:xfrm>
              <a:off x="9375525" y="3397980"/>
              <a:ext cx="127800" cy="212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8855833-010C-403E-A5BF-575595BAA4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339885" y="3361980"/>
                <a:ext cx="199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180BCB-6A88-46A2-A0D9-90B019A5393E}"/>
                  </a:ext>
                </a:extLst>
              </p14:cNvPr>
              <p14:cNvContentPartPr/>
              <p14:nvPr/>
            </p14:nvContentPartPr>
            <p14:xfrm>
              <a:off x="11041965" y="3257940"/>
              <a:ext cx="24120" cy="173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180BCB-6A88-46A2-A0D9-90B019A5393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005965" y="3222300"/>
                <a:ext cx="95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0DE675D-0970-413A-941D-0B42DFCDFE56}"/>
                  </a:ext>
                </a:extLst>
              </p14:cNvPr>
              <p14:cNvContentPartPr/>
              <p14:nvPr/>
            </p14:nvContentPartPr>
            <p14:xfrm>
              <a:off x="10990485" y="4322460"/>
              <a:ext cx="106200" cy="168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0DE675D-0970-413A-941D-0B42DFCDFE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954485" y="4286460"/>
                <a:ext cx="177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896784A-052D-407D-9C8E-8658590D223D}"/>
                  </a:ext>
                </a:extLst>
              </p14:cNvPr>
              <p14:cNvContentPartPr/>
              <p14:nvPr/>
            </p14:nvContentPartPr>
            <p14:xfrm>
              <a:off x="8101710" y="5693235"/>
              <a:ext cx="10800" cy="110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896784A-052D-407D-9C8E-8658590D223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65710" y="5657235"/>
                <a:ext cx="82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F6327F1-BBDD-42C7-BCBF-367D6C2781F3}"/>
                  </a:ext>
                </a:extLst>
              </p14:cNvPr>
              <p14:cNvContentPartPr/>
              <p14:nvPr/>
            </p14:nvContentPartPr>
            <p14:xfrm>
              <a:off x="8096310" y="6181395"/>
              <a:ext cx="69120" cy="187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F6327F1-BBDD-42C7-BCBF-367D6C2781F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060310" y="6145395"/>
                <a:ext cx="140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0CD911F-786C-46A5-9B3C-AA3959E85605}"/>
                  </a:ext>
                </a:extLst>
              </p14:cNvPr>
              <p14:cNvContentPartPr/>
              <p14:nvPr/>
            </p14:nvContentPartPr>
            <p14:xfrm>
              <a:off x="8089830" y="6820755"/>
              <a:ext cx="17280" cy="167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0CD911F-786C-46A5-9B3C-AA3959E8560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053830" y="6784755"/>
                <a:ext cx="88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0CFF163-7188-4A4E-B39F-3DDEBE34E093}"/>
                  </a:ext>
                </a:extLst>
              </p14:cNvPr>
              <p14:cNvContentPartPr/>
              <p14:nvPr/>
            </p14:nvContentPartPr>
            <p14:xfrm>
              <a:off x="8102070" y="7406115"/>
              <a:ext cx="93240" cy="1882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0CFF163-7188-4A4E-B39F-3DDEBE34E09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066070" y="7370115"/>
                <a:ext cx="164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A6C2B28-0102-407D-A8D3-D80E35E4CF5E}"/>
                  </a:ext>
                </a:extLst>
              </p14:cNvPr>
              <p14:cNvContentPartPr/>
              <p14:nvPr/>
            </p14:nvContentPartPr>
            <p14:xfrm>
              <a:off x="8093835" y="8025465"/>
              <a:ext cx="30240" cy="176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A6C2B28-0102-407D-A8D3-D80E35E4CF5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57835" y="7989465"/>
                <a:ext cx="101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CA2A5C8-1CD5-4A70-9D24-46F4AD97CA88}"/>
                  </a:ext>
                </a:extLst>
              </p14:cNvPr>
              <p14:cNvContentPartPr/>
              <p14:nvPr/>
            </p14:nvContentPartPr>
            <p14:xfrm>
              <a:off x="8124435" y="8607585"/>
              <a:ext cx="66960" cy="168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CA2A5C8-1CD5-4A70-9D24-46F4AD97CA8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088435" y="8571585"/>
                <a:ext cx="138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3D390FE-43EB-4053-AD78-56FA13E729D1}"/>
                  </a:ext>
                </a:extLst>
              </p14:cNvPr>
              <p14:cNvContentPartPr/>
              <p14:nvPr/>
            </p14:nvContentPartPr>
            <p14:xfrm>
              <a:off x="8099235" y="9187185"/>
              <a:ext cx="21240" cy="186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3D390FE-43EB-4053-AD78-56FA13E729D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63595" y="9151185"/>
                <a:ext cx="92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36BF576-AEBB-45F4-8872-6B8B33EE92AA}"/>
                  </a:ext>
                </a:extLst>
              </p14:cNvPr>
              <p14:cNvContentPartPr/>
              <p14:nvPr/>
            </p14:nvContentPartPr>
            <p14:xfrm>
              <a:off x="8118315" y="9843105"/>
              <a:ext cx="92160" cy="159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36BF576-AEBB-45F4-8872-6B8B33EE92A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82675" y="9807105"/>
                <a:ext cx="163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899CEA9-B848-4E86-AF72-A557A82B227D}"/>
                  </a:ext>
                </a:extLst>
              </p14:cNvPr>
              <p14:cNvContentPartPr/>
              <p14:nvPr/>
            </p14:nvContentPartPr>
            <p14:xfrm>
              <a:off x="8147475" y="10363305"/>
              <a:ext cx="21960" cy="148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899CEA9-B848-4E86-AF72-A557A82B227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11835" y="10327305"/>
                <a:ext cx="93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609B2AA-D005-4D8B-87C5-BAE6CBF22077}"/>
                  </a:ext>
                </a:extLst>
              </p14:cNvPr>
              <p14:cNvContentPartPr/>
              <p14:nvPr/>
            </p14:nvContentPartPr>
            <p14:xfrm>
              <a:off x="8191395" y="10932105"/>
              <a:ext cx="74880" cy="187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609B2AA-D005-4D8B-87C5-BAE6CBF2207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55395" y="10896105"/>
                <a:ext cx="146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BD8B4DB-29E1-4DDF-87E4-796C85A3D7C5}"/>
                  </a:ext>
                </a:extLst>
              </p14:cNvPr>
              <p14:cNvContentPartPr/>
              <p14:nvPr/>
            </p14:nvContentPartPr>
            <p14:xfrm>
              <a:off x="8191755" y="11412885"/>
              <a:ext cx="14040" cy="153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BD8B4DB-29E1-4DDF-87E4-796C85A3D7C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55755" y="11376885"/>
                <a:ext cx="85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85479B5-1278-43FA-A3AA-BBDB92E9D232}"/>
                  </a:ext>
                </a:extLst>
              </p14:cNvPr>
              <p14:cNvContentPartPr/>
              <p14:nvPr/>
            </p14:nvContentPartPr>
            <p14:xfrm>
              <a:off x="8219835" y="12012285"/>
              <a:ext cx="85680" cy="212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85479B5-1278-43FA-A3AA-BBDB92E9D23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83835" y="11976285"/>
                <a:ext cx="1573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2925601-8F64-40ED-8B06-6084C7F94C83}"/>
                  </a:ext>
                </a:extLst>
              </p14:cNvPr>
              <p14:cNvContentPartPr/>
              <p14:nvPr/>
            </p14:nvContentPartPr>
            <p14:xfrm>
              <a:off x="9376515" y="9530085"/>
              <a:ext cx="22320" cy="162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2925601-8F64-40ED-8B06-6084C7F94C8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40875" y="9494445"/>
                <a:ext cx="939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C975127-30E3-4BFC-8DD4-5534326F5AE6}"/>
                  </a:ext>
                </a:extLst>
              </p14:cNvPr>
              <p14:cNvContentPartPr/>
              <p14:nvPr/>
            </p14:nvContentPartPr>
            <p14:xfrm>
              <a:off x="9460035" y="10334685"/>
              <a:ext cx="86040" cy="191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C975127-30E3-4BFC-8DD4-5534326F5AE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424395" y="10299045"/>
                <a:ext cx="157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ACF1529-F09E-490F-B423-313FE71D17F1}"/>
                  </a:ext>
                </a:extLst>
              </p14:cNvPr>
              <p14:cNvContentPartPr/>
              <p14:nvPr/>
            </p14:nvContentPartPr>
            <p14:xfrm>
              <a:off x="9186540" y="6982020"/>
              <a:ext cx="27000" cy="189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ACF1529-F09E-490F-B423-313FE71D17F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0540" y="6946380"/>
                <a:ext cx="986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AE31F61-26E6-4E32-92CE-F9E802DABFCC}"/>
                  </a:ext>
                </a:extLst>
              </p14:cNvPr>
              <p14:cNvContentPartPr/>
              <p14:nvPr/>
            </p14:nvContentPartPr>
            <p14:xfrm>
              <a:off x="9288780" y="7795620"/>
              <a:ext cx="106560" cy="173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AE31F61-26E6-4E32-92CE-F9E802DABFC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252780" y="7759980"/>
                <a:ext cx="178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F73889D-ED77-48BB-9EB4-3BDEB3EE7579}"/>
                  </a:ext>
                </a:extLst>
              </p14:cNvPr>
              <p14:cNvContentPartPr/>
              <p14:nvPr/>
            </p14:nvContentPartPr>
            <p14:xfrm>
              <a:off x="9351600" y="4542450"/>
              <a:ext cx="12960" cy="154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F73889D-ED77-48BB-9EB4-3BDEB3EE757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315600" y="4506450"/>
                <a:ext cx="84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A58B62C-91C3-4E83-9F8B-D850EE45D1CB}"/>
                  </a:ext>
                </a:extLst>
              </p14:cNvPr>
              <p14:cNvContentPartPr/>
              <p14:nvPr/>
            </p14:nvContentPartPr>
            <p14:xfrm>
              <a:off x="9483000" y="5382690"/>
              <a:ext cx="69840" cy="155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A58B62C-91C3-4E83-9F8B-D850EE45D1C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447360" y="5346690"/>
                <a:ext cx="1414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54E586-53C3-4200-8C3D-95D19C39FE22}"/>
                  </a:ext>
                </a:extLst>
              </p14:cNvPr>
              <p14:cNvContentPartPr/>
              <p14:nvPr/>
            </p14:nvContentPartPr>
            <p14:xfrm>
              <a:off x="10848060" y="7709595"/>
              <a:ext cx="10440" cy="167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54E586-53C3-4200-8C3D-95D19C39FE2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12060" y="7673955"/>
                <a:ext cx="82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0BA6634-3339-4499-BB57-1896794B4C99}"/>
                  </a:ext>
                </a:extLst>
              </p14:cNvPr>
              <p14:cNvContentPartPr/>
              <p14:nvPr/>
            </p14:nvContentPartPr>
            <p14:xfrm>
              <a:off x="11052900" y="9008115"/>
              <a:ext cx="94320" cy="213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0BA6634-3339-4499-BB57-1896794B4C9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16900" y="8972115"/>
                <a:ext cx="165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DC7D9BE-4502-4569-9403-DB2EC92E4339}"/>
                  </a:ext>
                </a:extLst>
              </p14:cNvPr>
              <p14:cNvContentPartPr/>
              <p14:nvPr/>
            </p14:nvContentPartPr>
            <p14:xfrm>
              <a:off x="13324575" y="4493025"/>
              <a:ext cx="43560" cy="189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DC7D9BE-4502-4569-9403-DB2EC92E433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3288575" y="4457025"/>
                <a:ext cx="115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5B2680F-870C-42A3-BD53-D273158EA5D7}"/>
                  </a:ext>
                </a:extLst>
              </p14:cNvPr>
              <p14:cNvContentPartPr/>
              <p14:nvPr/>
            </p14:nvContentPartPr>
            <p14:xfrm>
              <a:off x="13503195" y="7144365"/>
              <a:ext cx="127440" cy="210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5B2680F-870C-42A3-BD53-D273158EA5D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3467195" y="7108725"/>
                <a:ext cx="1990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7EC53EA-5C24-41BB-B56B-EA1C96AFE80A}"/>
                  </a:ext>
                </a:extLst>
              </p14:cNvPr>
              <p14:cNvContentPartPr/>
              <p14:nvPr/>
            </p14:nvContentPartPr>
            <p14:xfrm>
              <a:off x="15678315" y="5808045"/>
              <a:ext cx="30600" cy="199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7EC53EA-5C24-41BB-B56B-EA1C96AFE80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5642315" y="5772405"/>
                <a:ext cx="102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35216FF-11FF-4451-860D-02C7F9A9875F}"/>
                  </a:ext>
                </a:extLst>
              </p14:cNvPr>
              <p14:cNvContentPartPr/>
              <p14:nvPr/>
            </p14:nvContentPartPr>
            <p14:xfrm>
              <a:off x="15366555" y="7866525"/>
              <a:ext cx="133560" cy="202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35216FF-11FF-4451-860D-02C7F9A9875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5330555" y="7830885"/>
                <a:ext cx="20520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58CD5E2-7405-4B7F-8DB4-FF834453F656}"/>
              </a:ext>
            </a:extLst>
          </p:cNvPr>
          <p:cNvGrpSpPr/>
          <p:nvPr/>
        </p:nvGrpSpPr>
        <p:grpSpPr>
          <a:xfrm>
            <a:off x="16755075" y="6305205"/>
            <a:ext cx="333000" cy="266400"/>
            <a:chOff x="16755075" y="6305205"/>
            <a:chExt cx="33300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614674-E207-42F1-A9D9-A41CA595B1F2}"/>
                    </a:ext>
                  </a:extLst>
                </p14:cNvPr>
                <p14:cNvContentPartPr/>
                <p14:nvPr/>
              </p14:nvContentPartPr>
              <p14:xfrm>
                <a:off x="16755075" y="6309525"/>
                <a:ext cx="122760" cy="221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614674-E207-42F1-A9D9-A41CA595B1F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19075" y="6273525"/>
                  <a:ext cx="194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2CDEADB-9B19-4B87-888D-5C942CFF1C5C}"/>
                    </a:ext>
                  </a:extLst>
                </p14:cNvPr>
                <p14:cNvContentPartPr/>
                <p14:nvPr/>
              </p14:nvContentPartPr>
              <p14:xfrm>
                <a:off x="16766955" y="6305205"/>
                <a:ext cx="99720" cy="25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2CDEADB-9B19-4B87-888D-5C942CFF1C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6730955" y="6269205"/>
                  <a:ext cx="171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DD33397-6E58-4FAD-9DA6-4C047569E2EF}"/>
                    </a:ext>
                  </a:extLst>
                </p14:cNvPr>
                <p14:cNvContentPartPr/>
                <p14:nvPr/>
              </p14:nvContentPartPr>
              <p14:xfrm>
                <a:off x="16922115" y="6320685"/>
                <a:ext cx="137160" cy="160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DD33397-6E58-4FAD-9DA6-4C047569E2E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886475" y="6285045"/>
                  <a:ext cx="208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A9B61B-E014-4335-A49F-BD010A83FA5C}"/>
                    </a:ext>
                  </a:extLst>
                </p14:cNvPr>
                <p14:cNvContentPartPr/>
                <p14:nvPr/>
              </p14:nvContentPartPr>
              <p14:xfrm>
                <a:off x="17067915" y="6331485"/>
                <a:ext cx="20160" cy="240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A9B61B-E014-4335-A49F-BD010A83FA5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032275" y="6295485"/>
                  <a:ext cx="91800" cy="31176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72" name="Table 4">
            <a:extLst>
              <a:ext uri="{FF2B5EF4-FFF2-40B4-BE49-F238E27FC236}">
                <a16:creationId xmlns:a16="http://schemas.microsoft.com/office/drawing/2014/main" id="{D9E9678B-0434-491D-A5B7-F67AD07D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30"/>
              </p:ext>
            </p:extLst>
          </p:nvPr>
        </p:nvGraphicFramePr>
        <p:xfrm>
          <a:off x="17355900" y="1494547"/>
          <a:ext cx="7086600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2974108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6900364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632348026"/>
                    </a:ext>
                  </a:extLst>
                </a:gridCol>
              </a:tblGrid>
              <a:tr h="475595">
                <a:tc>
                  <a:txBody>
                    <a:bodyPr/>
                    <a:lstStyle/>
                    <a:p>
                      <a:r>
                        <a:rPr lang="en-US" sz="3200" dirty="0" err="1"/>
                        <a:t>Huruf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Frekuensi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Probabilitas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496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7654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K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8808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O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2925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W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1968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Y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74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G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48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P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10275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U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78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45619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75060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721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12633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0952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36976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30351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81334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22892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1107"/>
                  </a:ext>
                </a:extLst>
              </a:tr>
              <a:tr h="47559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530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B43430-2360-4340-A630-AA28E4030B75}"/>
                  </a:ext>
                </a:extLst>
              </p14:cNvPr>
              <p14:cNvContentPartPr/>
              <p14:nvPr/>
            </p14:nvContentPartPr>
            <p14:xfrm>
              <a:off x="2862817" y="5038973"/>
              <a:ext cx="19070280" cy="629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B43430-2360-4340-A630-AA28E4030B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9817" y="4976333"/>
                <a:ext cx="19195920" cy="64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6866DD-97CB-491D-8BEC-426BB3C3A669}"/>
                  </a:ext>
                </a:extLst>
              </p14:cNvPr>
              <p14:cNvContentPartPr/>
              <p14:nvPr/>
            </p14:nvContentPartPr>
            <p14:xfrm>
              <a:off x="25975897" y="4654493"/>
              <a:ext cx="39600" cy="5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6866DD-97CB-491D-8BEC-426BB3C3A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12897" y="4591853"/>
                <a:ext cx="1652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8FE7D73-2E54-4609-9E04-835FD48852A3}"/>
              </a:ext>
            </a:extLst>
          </p:cNvPr>
          <p:cNvGrpSpPr/>
          <p:nvPr/>
        </p:nvGrpSpPr>
        <p:grpSpPr>
          <a:xfrm>
            <a:off x="20902417" y="792773"/>
            <a:ext cx="1878840" cy="604440"/>
            <a:chOff x="20902417" y="792773"/>
            <a:chExt cx="187884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55F846-3F1E-4F19-96E7-D4709F609CCD}"/>
                    </a:ext>
                  </a:extLst>
                </p14:cNvPr>
                <p14:cNvContentPartPr/>
                <p14:nvPr/>
              </p14:nvContentPartPr>
              <p14:xfrm>
                <a:off x="20902417" y="847133"/>
                <a:ext cx="268200" cy="55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55F846-3F1E-4F19-96E7-D4709F609C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66417" y="811133"/>
                  <a:ext cx="3398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79EC19-EF9F-471F-B755-91B6A8D1E606}"/>
                    </a:ext>
                  </a:extLst>
                </p14:cNvPr>
                <p14:cNvContentPartPr/>
                <p14:nvPr/>
              </p14:nvContentPartPr>
              <p14:xfrm>
                <a:off x="20931937" y="838133"/>
                <a:ext cx="384480" cy="7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79EC19-EF9F-471F-B755-91B6A8D1E6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96297" y="802493"/>
                  <a:ext cx="456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24FFCE-38A3-4725-ADD7-BD06D3E81EF5}"/>
                    </a:ext>
                  </a:extLst>
                </p14:cNvPr>
                <p14:cNvContentPartPr/>
                <p14:nvPr/>
              </p14:nvContentPartPr>
              <p14:xfrm>
                <a:off x="21406417" y="817973"/>
                <a:ext cx="83160" cy="45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24FFCE-38A3-4725-ADD7-BD06D3E81E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370777" y="782333"/>
                  <a:ext cx="1548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F9416A-91C3-446E-A500-22A3AF6515C5}"/>
                    </a:ext>
                  </a:extLst>
                </p14:cNvPr>
                <p14:cNvContentPartPr/>
                <p14:nvPr/>
              </p14:nvContentPartPr>
              <p14:xfrm>
                <a:off x="21647617" y="870893"/>
                <a:ext cx="311760" cy="40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F9416A-91C3-446E-A500-22A3AF6515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11617" y="835253"/>
                  <a:ext cx="383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9A524E-F4B0-421E-B947-EB2B2806E58D}"/>
                    </a:ext>
                  </a:extLst>
                </p14:cNvPr>
                <p14:cNvContentPartPr/>
                <p14:nvPr/>
              </p14:nvContentPartPr>
              <p14:xfrm>
                <a:off x="22090777" y="792773"/>
                <a:ext cx="295560" cy="52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9A524E-F4B0-421E-B947-EB2B2806E5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055137" y="757133"/>
                  <a:ext cx="3672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28B415-6EAC-4E03-9918-5C305E17CC7A}"/>
                    </a:ext>
                  </a:extLst>
                </p14:cNvPr>
                <p14:cNvContentPartPr/>
                <p14:nvPr/>
              </p14:nvContentPartPr>
              <p14:xfrm>
                <a:off x="22528897" y="828773"/>
                <a:ext cx="252360" cy="40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28B415-6EAC-4E03-9918-5C305E17CC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92897" y="792773"/>
                  <a:ext cx="324000" cy="47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84957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AEA3F1-E8A6-4A86-88CF-09C81E649CFB}"/>
                  </a:ext>
                </a:extLst>
              </p14:cNvPr>
              <p14:cNvContentPartPr/>
              <p14:nvPr/>
            </p14:nvContentPartPr>
            <p14:xfrm>
              <a:off x="2846977" y="5251013"/>
              <a:ext cx="18689040" cy="624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AEA3F1-E8A6-4A86-88CF-09C81E649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4337" y="5188013"/>
                <a:ext cx="18814680" cy="63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BE693D8-904D-48DB-BEF6-7139A56FB68B}"/>
              </a:ext>
            </a:extLst>
          </p:cNvPr>
          <p:cNvGrpSpPr/>
          <p:nvPr/>
        </p:nvGrpSpPr>
        <p:grpSpPr>
          <a:xfrm>
            <a:off x="20524057" y="1120373"/>
            <a:ext cx="1252080" cy="554400"/>
            <a:chOff x="20524057" y="1120373"/>
            <a:chExt cx="125208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DB70EC-14F3-421D-BAE3-E2F2D99FE55E}"/>
                    </a:ext>
                  </a:extLst>
                </p14:cNvPr>
                <p14:cNvContentPartPr/>
                <p14:nvPr/>
              </p14:nvContentPartPr>
              <p14:xfrm>
                <a:off x="20524057" y="1172573"/>
                <a:ext cx="335160" cy="44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DB70EC-14F3-421D-BAE3-E2F2D99FE5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88417" y="1136573"/>
                  <a:ext cx="406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AC375E-DB5A-4BCE-95F4-4FEC37F13473}"/>
                    </a:ext>
                  </a:extLst>
                </p14:cNvPr>
                <p14:cNvContentPartPr/>
                <p14:nvPr/>
              </p14:nvContentPartPr>
              <p14:xfrm>
                <a:off x="20530177" y="1134413"/>
                <a:ext cx="392040" cy="5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AC375E-DB5A-4BCE-95F4-4FEC37F134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4537" y="1098773"/>
                  <a:ext cx="463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572DED-8C5C-416D-81A4-A4FB4CB4F0DE}"/>
                    </a:ext>
                  </a:extLst>
                </p14:cNvPr>
                <p14:cNvContentPartPr/>
                <p14:nvPr/>
              </p14:nvContentPartPr>
              <p14:xfrm>
                <a:off x="21086377" y="1172573"/>
                <a:ext cx="256320" cy="48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572DED-8C5C-416D-81A4-A4FB4CB4F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050737" y="1136573"/>
                  <a:ext cx="3279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87C174-B2F3-4534-8260-5DD342C5A76A}"/>
                    </a:ext>
                  </a:extLst>
                </p14:cNvPr>
                <p14:cNvContentPartPr/>
                <p14:nvPr/>
              </p14:nvContentPartPr>
              <p14:xfrm>
                <a:off x="21134257" y="1120373"/>
                <a:ext cx="345600" cy="2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87C174-B2F3-4534-8260-5DD342C5A7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98257" y="1084373"/>
                  <a:ext cx="41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50C683-320F-49A5-BF2C-DA93A2A7A655}"/>
                    </a:ext>
                  </a:extLst>
                </p14:cNvPr>
                <p14:cNvContentPartPr/>
                <p14:nvPr/>
              </p14:nvContentPartPr>
              <p14:xfrm>
                <a:off x="21578137" y="1164293"/>
                <a:ext cx="198000" cy="51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50C683-320F-49A5-BF2C-DA93A2A7A6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42137" y="1128653"/>
                  <a:ext cx="26964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662C63-038C-462E-8D9A-EC51143D1EF7}"/>
              </a:ext>
            </a:extLst>
          </p:cNvPr>
          <p:cNvGrpSpPr/>
          <p:nvPr/>
        </p:nvGrpSpPr>
        <p:grpSpPr>
          <a:xfrm>
            <a:off x="22085737" y="1172933"/>
            <a:ext cx="673560" cy="590400"/>
            <a:chOff x="22085737" y="1172933"/>
            <a:chExt cx="6735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3A0994-9EC1-4A0A-BF79-E2B5BFD55D63}"/>
                    </a:ext>
                  </a:extLst>
                </p14:cNvPr>
                <p14:cNvContentPartPr/>
                <p14:nvPr/>
              </p14:nvContentPartPr>
              <p14:xfrm>
                <a:off x="22085737" y="1188773"/>
                <a:ext cx="202680" cy="47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3A0994-9EC1-4A0A-BF79-E2B5BFD55D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049737" y="1153133"/>
                  <a:ext cx="2743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77AF8A-B695-4F24-A02E-0D96124323E2}"/>
                    </a:ext>
                  </a:extLst>
                </p14:cNvPr>
                <p14:cNvContentPartPr/>
                <p14:nvPr/>
              </p14:nvContentPartPr>
              <p14:xfrm>
                <a:off x="22101937" y="1172933"/>
                <a:ext cx="348120" cy="2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77AF8A-B695-4F24-A02E-0D96124323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66297" y="1136933"/>
                  <a:ext cx="419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E8E033-67F9-4751-B4AA-B2823F80F118}"/>
                    </a:ext>
                  </a:extLst>
                </p14:cNvPr>
                <p14:cNvContentPartPr/>
                <p14:nvPr/>
              </p14:nvContentPartPr>
              <p14:xfrm>
                <a:off x="22518817" y="1199573"/>
                <a:ext cx="240480" cy="56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E8E033-67F9-4751-B4AA-B2823F80F1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82817" y="1163933"/>
                  <a:ext cx="312120" cy="63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576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B6C4E-A3FC-44A1-8DFD-21608F92452E}"/>
                  </a:ext>
                </a:extLst>
              </p14:cNvPr>
              <p14:cNvContentPartPr/>
              <p14:nvPr/>
            </p14:nvContentPartPr>
            <p14:xfrm>
              <a:off x="2819977" y="5055533"/>
              <a:ext cx="18509040" cy="63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B6C4E-A3FC-44A1-8DFD-21608F924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7337" y="4992533"/>
                <a:ext cx="18634680" cy="64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9613F-03B1-49CC-99E2-5FE21453C19F}"/>
              </a:ext>
            </a:extLst>
          </p:cNvPr>
          <p:cNvGrpSpPr/>
          <p:nvPr/>
        </p:nvGrpSpPr>
        <p:grpSpPr>
          <a:xfrm>
            <a:off x="20610817" y="1107413"/>
            <a:ext cx="2006280" cy="530640"/>
            <a:chOff x="20610817" y="1107413"/>
            <a:chExt cx="200628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E991FC-8AF3-45FE-AF3A-077636070C12}"/>
                    </a:ext>
                  </a:extLst>
                </p14:cNvPr>
                <p14:cNvContentPartPr/>
                <p14:nvPr/>
              </p14:nvContentPartPr>
              <p14:xfrm>
                <a:off x="20610817" y="1107413"/>
                <a:ext cx="294120" cy="53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E991FC-8AF3-45FE-AF3A-077636070C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75177" y="1071773"/>
                  <a:ext cx="36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0B6032-456D-4917-A412-E9D329018A1A}"/>
                    </a:ext>
                  </a:extLst>
                </p14:cNvPr>
                <p14:cNvContentPartPr/>
                <p14:nvPr/>
              </p14:nvContentPartPr>
              <p14:xfrm>
                <a:off x="21001057" y="1133333"/>
                <a:ext cx="31140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0B6032-456D-4917-A412-E9D329018A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65417" y="1097693"/>
                  <a:ext cx="383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F39460-5B71-4E6C-9DD7-292CE5CAA303}"/>
                    </a:ext>
                  </a:extLst>
                </p14:cNvPr>
                <p14:cNvContentPartPr/>
                <p14:nvPr/>
              </p14:nvContentPartPr>
              <p14:xfrm>
                <a:off x="21431617" y="1174733"/>
                <a:ext cx="210960" cy="46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F39460-5B71-4E6C-9DD7-292CE5CAA3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395977" y="1139093"/>
                  <a:ext cx="2826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655983-9455-4E04-B49B-E40DEE48535F}"/>
                    </a:ext>
                  </a:extLst>
                </p14:cNvPr>
                <p14:cNvContentPartPr/>
                <p14:nvPr/>
              </p14:nvContentPartPr>
              <p14:xfrm>
                <a:off x="21479497" y="1319813"/>
                <a:ext cx="364320" cy="5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655983-9455-4E04-B49B-E40DEE4853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43497" y="1283813"/>
                  <a:ext cx="435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1E38CB-3FD0-4A07-A367-A962F483722F}"/>
                    </a:ext>
                  </a:extLst>
                </p14:cNvPr>
                <p14:cNvContentPartPr/>
                <p14:nvPr/>
              </p14:nvContentPartPr>
              <p14:xfrm>
                <a:off x="21968017" y="1120373"/>
                <a:ext cx="244800" cy="48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1E38CB-3FD0-4A07-A367-A962F48372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2017" y="1084373"/>
                  <a:ext cx="3164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D67B49-CBA7-4E3E-8645-EE41CBB898A6}"/>
                    </a:ext>
                  </a:extLst>
                </p14:cNvPr>
                <p14:cNvContentPartPr/>
                <p14:nvPr/>
              </p14:nvContentPartPr>
              <p14:xfrm>
                <a:off x="22304257" y="1134413"/>
                <a:ext cx="312840" cy="45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D67B49-CBA7-4E3E-8645-EE41CBB898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268257" y="1098773"/>
                  <a:ext cx="384480" cy="52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6554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4241A-8897-4353-B951-45646CCD81D8}"/>
                  </a:ext>
                </a:extLst>
              </p14:cNvPr>
              <p14:cNvContentPartPr/>
              <p14:nvPr/>
            </p14:nvContentPartPr>
            <p14:xfrm>
              <a:off x="2855977" y="5211773"/>
              <a:ext cx="18755640" cy="304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4241A-8897-4353-B951-45646CCD81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3337" y="5149133"/>
                <a:ext cx="18881280" cy="31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622200A-36F5-4678-9826-7A0C4884EEEE}"/>
              </a:ext>
            </a:extLst>
          </p:cNvPr>
          <p:cNvGrpSpPr/>
          <p:nvPr/>
        </p:nvGrpSpPr>
        <p:grpSpPr>
          <a:xfrm>
            <a:off x="20696137" y="1016693"/>
            <a:ext cx="2181240" cy="586080"/>
            <a:chOff x="20696137" y="1016693"/>
            <a:chExt cx="218124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B95F3A-7C91-47B7-A7E2-F2A283CBBA03}"/>
                    </a:ext>
                  </a:extLst>
                </p14:cNvPr>
                <p14:cNvContentPartPr/>
                <p14:nvPr/>
              </p14:nvContentPartPr>
              <p14:xfrm>
                <a:off x="20696137" y="1016693"/>
                <a:ext cx="333000" cy="48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B95F3A-7C91-47B7-A7E2-F2A283CBBA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660137" y="981053"/>
                  <a:ext cx="4046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BB2A48-4CB5-49CD-982C-B6199D2E7308}"/>
                    </a:ext>
                  </a:extLst>
                </p14:cNvPr>
                <p14:cNvContentPartPr/>
                <p14:nvPr/>
              </p14:nvContentPartPr>
              <p14:xfrm>
                <a:off x="21117697" y="1077893"/>
                <a:ext cx="330480" cy="52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BB2A48-4CB5-49CD-982C-B6199D2E73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82057" y="1041893"/>
                  <a:ext cx="4021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7BDB63-2BFC-4936-912B-D449F72E2DB7}"/>
                    </a:ext>
                  </a:extLst>
                </p14:cNvPr>
                <p14:cNvContentPartPr/>
                <p14:nvPr/>
              </p14:nvContentPartPr>
              <p14:xfrm>
                <a:off x="21223177" y="1268333"/>
                <a:ext cx="29268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7BDB63-2BFC-4936-912B-D449F72E2D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87537" y="1232693"/>
                  <a:ext cx="364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8C7ECC-17C1-411C-94D5-F0369C448C7D}"/>
                    </a:ext>
                  </a:extLst>
                </p14:cNvPr>
                <p14:cNvContentPartPr/>
                <p14:nvPr/>
              </p14:nvContentPartPr>
              <p14:xfrm>
                <a:off x="21680377" y="1071053"/>
                <a:ext cx="346680" cy="47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8C7ECC-17C1-411C-94D5-F0369C448C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44737" y="1035413"/>
                  <a:ext cx="418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74686E-E86E-41B5-924C-1945F25A597C}"/>
                    </a:ext>
                  </a:extLst>
                </p14:cNvPr>
                <p14:cNvContentPartPr/>
                <p14:nvPr/>
              </p14:nvContentPartPr>
              <p14:xfrm>
                <a:off x="22126777" y="1066373"/>
                <a:ext cx="264600" cy="47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74686E-E86E-41B5-924C-1945F25A59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90777" y="1030733"/>
                  <a:ext cx="336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E86255-2CCD-4253-B200-F75B82C2F8D2}"/>
                    </a:ext>
                  </a:extLst>
                </p14:cNvPr>
                <p14:cNvContentPartPr/>
                <p14:nvPr/>
              </p14:nvContentPartPr>
              <p14:xfrm>
                <a:off x="22546177" y="1053773"/>
                <a:ext cx="331200" cy="42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E86255-2CCD-4253-B200-F75B82C2F8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10537" y="1017773"/>
                  <a:ext cx="402840" cy="49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362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CE5DA5-F617-4EAE-953C-87D11B22E49F}"/>
                  </a:ext>
                </a:extLst>
              </p14:cNvPr>
              <p14:cNvContentPartPr/>
              <p14:nvPr/>
            </p14:nvContentPartPr>
            <p14:xfrm>
              <a:off x="2991337" y="5208173"/>
              <a:ext cx="18425520" cy="338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CE5DA5-F617-4EAE-953C-87D11B22E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8697" y="5145173"/>
                <a:ext cx="18551160" cy="35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C6025-A822-4697-9704-B7661C30A5C4}"/>
              </a:ext>
            </a:extLst>
          </p:cNvPr>
          <p:cNvGrpSpPr/>
          <p:nvPr/>
        </p:nvGrpSpPr>
        <p:grpSpPr>
          <a:xfrm>
            <a:off x="21011137" y="1035053"/>
            <a:ext cx="1923480" cy="653760"/>
            <a:chOff x="21011137" y="1035053"/>
            <a:chExt cx="192348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DF48D1-5FAA-4992-8E16-3BCA6F788F88}"/>
                    </a:ext>
                  </a:extLst>
                </p14:cNvPr>
                <p14:cNvContentPartPr/>
                <p14:nvPr/>
              </p14:nvContentPartPr>
              <p14:xfrm>
                <a:off x="21011137" y="1035053"/>
                <a:ext cx="310320" cy="558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DF48D1-5FAA-4992-8E16-3BCA6F788F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75137" y="999413"/>
                  <a:ext cx="3819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EC02AD-43C9-48F7-95A9-BF0F88CEC627}"/>
                    </a:ext>
                  </a:extLst>
                </p14:cNvPr>
                <p14:cNvContentPartPr/>
                <p14:nvPr/>
              </p14:nvContentPartPr>
              <p14:xfrm>
                <a:off x="21431617" y="1105613"/>
                <a:ext cx="234000" cy="58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EC02AD-43C9-48F7-95A9-BF0F88CEC6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5977" y="1069613"/>
                  <a:ext cx="3056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ED8AEE-454F-4CA5-918A-8E0130FE98C6}"/>
                    </a:ext>
                  </a:extLst>
                </p14:cNvPr>
                <p14:cNvContentPartPr/>
                <p14:nvPr/>
              </p14:nvContentPartPr>
              <p14:xfrm>
                <a:off x="21803137" y="1153133"/>
                <a:ext cx="270360" cy="45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ED8AEE-454F-4CA5-918A-8E0130FE98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767497" y="1117493"/>
                  <a:ext cx="342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5E1F43-3EC3-4359-96CD-5D44E99A11F2}"/>
                    </a:ext>
                  </a:extLst>
                </p14:cNvPr>
                <p14:cNvContentPartPr/>
                <p14:nvPr/>
              </p14:nvContentPartPr>
              <p14:xfrm>
                <a:off x="22266457" y="1153133"/>
                <a:ext cx="259920" cy="48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5E1F43-3EC3-4359-96CD-5D44E99A11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30457" y="1117493"/>
                  <a:ext cx="3315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6C2DFD-9BE0-4924-95FA-F8375A404453}"/>
                    </a:ext>
                  </a:extLst>
                </p14:cNvPr>
                <p14:cNvContentPartPr/>
                <p14:nvPr/>
              </p14:nvContentPartPr>
              <p14:xfrm>
                <a:off x="22631137" y="1175093"/>
                <a:ext cx="303480" cy="45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6C2DFD-9BE0-4924-95FA-F8375A4044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95497" y="1139093"/>
                  <a:ext cx="37512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40726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3B5A97-7307-48E3-A187-CED347A47BA7}"/>
                  </a:ext>
                </a:extLst>
              </p14:cNvPr>
              <p14:cNvContentPartPr/>
              <p14:nvPr/>
            </p14:nvContentPartPr>
            <p14:xfrm>
              <a:off x="10534417" y="5302133"/>
              <a:ext cx="11064600" cy="606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3B5A97-7307-48E3-A187-CED347A47B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1777" y="5239493"/>
                <a:ext cx="11190240" cy="618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D7248-3C78-4BEF-8DB2-CF0FFE1AB71D}"/>
              </a:ext>
            </a:extLst>
          </p:cNvPr>
          <p:cNvGrpSpPr/>
          <p:nvPr/>
        </p:nvGrpSpPr>
        <p:grpSpPr>
          <a:xfrm>
            <a:off x="20786497" y="1300013"/>
            <a:ext cx="1783800" cy="691560"/>
            <a:chOff x="20786497" y="1300013"/>
            <a:chExt cx="178380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B130BA-E91C-4080-BA85-F4B5A870E7AE}"/>
                    </a:ext>
                  </a:extLst>
                </p14:cNvPr>
                <p14:cNvContentPartPr/>
                <p14:nvPr/>
              </p14:nvContentPartPr>
              <p14:xfrm>
                <a:off x="20786497" y="1430333"/>
                <a:ext cx="354240" cy="42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B130BA-E91C-4080-BA85-F4B5A870E7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50497" y="1394693"/>
                  <a:ext cx="425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208EF2-25FC-4EF5-A884-15D12BB5B74B}"/>
                    </a:ext>
                  </a:extLst>
                </p14:cNvPr>
                <p14:cNvContentPartPr/>
                <p14:nvPr/>
              </p14:nvContentPartPr>
              <p14:xfrm>
                <a:off x="21239737" y="1300013"/>
                <a:ext cx="190080" cy="69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208EF2-25FC-4EF5-A884-15D12BB5B7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03737" y="1264013"/>
                  <a:ext cx="26172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D8B8BD-E74E-49C0-A3ED-60022420F825}"/>
                    </a:ext>
                  </a:extLst>
                </p14:cNvPr>
                <p14:cNvContentPartPr/>
                <p14:nvPr/>
              </p14:nvContentPartPr>
              <p14:xfrm>
                <a:off x="21206977" y="1561013"/>
                <a:ext cx="345600" cy="6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D8B8BD-E74E-49C0-A3ED-60022420F82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70977" y="1525013"/>
                  <a:ext cx="41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119487-6DBC-4120-9B0B-3C2B0A76E525}"/>
                    </a:ext>
                  </a:extLst>
                </p14:cNvPr>
                <p14:cNvContentPartPr/>
                <p14:nvPr/>
              </p14:nvContentPartPr>
              <p14:xfrm>
                <a:off x="21681457" y="1401893"/>
                <a:ext cx="44640" cy="42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119487-6DBC-4120-9B0B-3C2B0A76E5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45457" y="1366253"/>
                  <a:ext cx="116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DC7EE3-7679-4ACB-ADB0-B9B056B48191}"/>
                    </a:ext>
                  </a:extLst>
                </p14:cNvPr>
                <p14:cNvContentPartPr/>
                <p14:nvPr/>
              </p14:nvContentPartPr>
              <p14:xfrm>
                <a:off x="21903577" y="1418453"/>
                <a:ext cx="259920" cy="48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DC7EE3-7679-4ACB-ADB0-B9B056B481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67937" y="1382453"/>
                  <a:ext cx="3315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8C5D34-4B15-4137-8D14-2F5D9111F153}"/>
                    </a:ext>
                  </a:extLst>
                </p14:cNvPr>
                <p14:cNvContentPartPr/>
                <p14:nvPr/>
              </p14:nvContentPartPr>
              <p14:xfrm>
                <a:off x="22312177" y="1420973"/>
                <a:ext cx="258120" cy="39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8C5D34-4B15-4137-8D14-2F5D9111F1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276177" y="1384973"/>
                  <a:ext cx="329760" cy="46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39890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17D85D-E103-4889-99A7-365CCDBE6F9D}"/>
                  </a:ext>
                </a:extLst>
              </p14:cNvPr>
              <p14:cNvContentPartPr/>
              <p14:nvPr/>
            </p14:nvContentPartPr>
            <p14:xfrm>
              <a:off x="10742857" y="5093693"/>
              <a:ext cx="10908360" cy="603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17D85D-E103-4889-99A7-365CCDBE6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9857" y="5030693"/>
                <a:ext cx="11034000" cy="616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56F6EAF-E5A8-4894-B9EA-5E49488EC2A4}"/>
              </a:ext>
            </a:extLst>
          </p:cNvPr>
          <p:cNvGrpSpPr/>
          <p:nvPr/>
        </p:nvGrpSpPr>
        <p:grpSpPr>
          <a:xfrm>
            <a:off x="20769937" y="1568213"/>
            <a:ext cx="1757160" cy="678600"/>
            <a:chOff x="20769937" y="1568213"/>
            <a:chExt cx="17571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E48623-8FC6-472A-A55B-A6B88F70CE05}"/>
                    </a:ext>
                  </a:extLst>
                </p14:cNvPr>
                <p14:cNvContentPartPr/>
                <p14:nvPr/>
              </p14:nvContentPartPr>
              <p14:xfrm>
                <a:off x="20769937" y="1568213"/>
                <a:ext cx="234000" cy="52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E48623-8FC6-472A-A55B-A6B88F70CE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34297" y="1532213"/>
                  <a:ext cx="3056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246ADE-A728-4666-80C5-EBE8EF99E7E3}"/>
                    </a:ext>
                  </a:extLst>
                </p14:cNvPr>
                <p14:cNvContentPartPr/>
                <p14:nvPr/>
              </p14:nvContentPartPr>
              <p14:xfrm>
                <a:off x="21104017" y="1622573"/>
                <a:ext cx="312480" cy="375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246ADE-A728-4666-80C5-EBE8EF99E7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68017" y="1586933"/>
                  <a:ext cx="384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9218A9-5149-4A56-8ACD-74C724D77D74}"/>
                    </a:ext>
                  </a:extLst>
                </p14:cNvPr>
                <p14:cNvContentPartPr/>
                <p14:nvPr/>
              </p14:nvContentPartPr>
              <p14:xfrm>
                <a:off x="21398857" y="1747493"/>
                <a:ext cx="33120" cy="41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9218A9-5149-4A56-8ACD-74C724D77D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363217" y="1711493"/>
                  <a:ext cx="104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AA62E7-8481-486E-A129-71BF3425C470}"/>
                    </a:ext>
                  </a:extLst>
                </p14:cNvPr>
                <p14:cNvContentPartPr/>
                <p14:nvPr/>
              </p14:nvContentPartPr>
              <p14:xfrm>
                <a:off x="21552577" y="1651013"/>
                <a:ext cx="280440" cy="59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AA62E7-8481-486E-A129-71BF3425C4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16937" y="1615013"/>
                  <a:ext cx="3520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846404-F21F-4582-908C-EA987BE4C0D5}"/>
                    </a:ext>
                  </a:extLst>
                </p14:cNvPr>
                <p14:cNvContentPartPr/>
                <p14:nvPr/>
              </p14:nvContentPartPr>
              <p14:xfrm>
                <a:off x="21958657" y="1709693"/>
                <a:ext cx="161280" cy="50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846404-F21F-4582-908C-EA987BE4C0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22657" y="1673693"/>
                  <a:ext cx="2329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EC6DF6-064B-4F19-BC8D-1B73CADCDE8C}"/>
                    </a:ext>
                  </a:extLst>
                </p14:cNvPr>
                <p14:cNvContentPartPr/>
                <p14:nvPr/>
              </p14:nvContentPartPr>
              <p14:xfrm>
                <a:off x="22254937" y="1702133"/>
                <a:ext cx="272160" cy="45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EC6DF6-064B-4F19-BC8D-1B73CADCDE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219297" y="1666493"/>
                  <a:ext cx="343800" cy="52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5293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716</Words>
  <Application>Microsoft Office PowerPoint</Application>
  <PresentationFormat>Custom</PresentationFormat>
  <Paragraphs>238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Kayyisa Zahratulfirdaus</cp:lastModifiedBy>
  <cp:revision>86</cp:revision>
  <dcterms:modified xsi:type="dcterms:W3CDTF">2022-02-22T07:55:50Z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