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01/05/2008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86048" y="714356"/>
            <a:ext cx="10787138" cy="3714776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Comic Sans MS" pitchFamily="66" charset="0"/>
              </a:rPr>
              <a:t>AFRONTAR</a:t>
            </a:r>
            <a:r>
              <a:rPr lang="es-ES" dirty="0" smtClean="0"/>
              <a:t> </a:t>
            </a:r>
            <a:r>
              <a:rPr lang="es-ES" dirty="0" smtClean="0">
                <a:latin typeface="Comic Sans MS" pitchFamily="66" charset="0"/>
              </a:rPr>
              <a:t>EL DUELO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    </a:t>
            </a:r>
            <a:r>
              <a:rPr lang="es-ES" dirty="0" smtClean="0">
                <a:latin typeface="Comic Sans MS" pitchFamily="66" charset="0"/>
              </a:rPr>
              <a:t>SUPERAR LAPÉRDIDA</a:t>
            </a:r>
            <a:endParaRPr lang="es-E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</Words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Flujo</vt:lpstr>
      <vt:lpstr>AFRONTAR EL DUELO        SUPERAR LAPÉRDIDA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AFRONTAR EL DUELO SUPERAR LA PÉRDIDA</dc:title>
  <cp:lastModifiedBy>Iñaki</cp:lastModifiedBy>
  <cp:revision>4</cp:revision>
  <dcterms:modified xsi:type="dcterms:W3CDTF">2008-05-01T14:38:43Z</dcterms:modified>
</cp:coreProperties>
</file>