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264" r:id="rId6"/>
    <p:sldId id="265" r:id="rId7"/>
    <p:sldId id="273" r:id="rId8"/>
    <p:sldId id="270" r:id="rId9"/>
    <p:sldId id="298" r:id="rId10"/>
    <p:sldId id="279" r:id="rId11"/>
    <p:sldId id="274" r:id="rId12"/>
    <p:sldId id="275" r:id="rId13"/>
    <p:sldId id="272" r:id="rId14"/>
    <p:sldId id="276" r:id="rId15"/>
    <p:sldId id="297" r:id="rId16"/>
    <p:sldId id="294" r:id="rId17"/>
    <p:sldId id="277" r:id="rId18"/>
    <p:sldId id="278" r:id="rId19"/>
    <p:sldId id="282" r:id="rId20"/>
    <p:sldId id="280" r:id="rId21"/>
    <p:sldId id="283" r:id="rId22"/>
    <p:sldId id="284" r:id="rId23"/>
    <p:sldId id="287" r:id="rId24"/>
    <p:sldId id="281" r:id="rId25"/>
    <p:sldId id="288" r:id="rId26"/>
    <p:sldId id="296" r:id="rId27"/>
    <p:sldId id="286" r:id="rId28"/>
    <p:sldId id="291" r:id="rId29"/>
    <p:sldId id="285" r:id="rId30"/>
    <p:sldId id="289" r:id="rId31"/>
    <p:sldId id="293" r:id="rId32"/>
    <p:sldId id="290" r:id="rId33"/>
    <p:sldId id="269" r:id="rId34"/>
    <p:sldId id="292" r:id="rId35"/>
    <p:sldId id="26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145" d="100"/>
          <a:sy n="145" d="100"/>
        </p:scale>
        <p:origin x="159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960C-4724-856A-B0EFF17BBA31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60C-4724-856A-B0EFF17BBA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0C-4724-856A-B0EFF17BB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2C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7D49-402D-9036-134759B7E2C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7D49-402D-9036-134759B7E2C9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49-402D-9036-134759B7E2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4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49-402D-9036-134759B7E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122686464"/>
        <c:axId val="122716928"/>
      </c:barChart>
      <c:catAx>
        <c:axId val="1226864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2716928"/>
        <c:crosses val="autoZero"/>
        <c:auto val="1"/>
        <c:lblAlgn val="ctr"/>
        <c:lblOffset val="100"/>
        <c:noMultiLvlLbl val="0"/>
      </c:catAx>
      <c:valAx>
        <c:axId val="1227169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2268646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921E-4961-A6E5-5B5DED5EA07B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21E-4961-A6E5-5B5DED5EA07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1E-4961-A6E5-5B5DED5EA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  <c:pt idx="3">
                  <c:v>Text 4</c:v>
                </c:pt>
                <c:pt idx="4">
                  <c:v>Text 5 </c:v>
                </c:pt>
                <c:pt idx="5">
                  <c:v>Text 6</c:v>
                </c:pt>
                <c:pt idx="6">
                  <c:v>Text 7</c:v>
                </c:pt>
                <c:pt idx="7">
                  <c:v>Text 8</c:v>
                </c:pt>
                <c:pt idx="8">
                  <c:v>Text 9</c:v>
                </c:pt>
                <c:pt idx="9">
                  <c:v>Text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</c:v>
                </c:pt>
                <c:pt idx="1">
                  <c:v>25</c:v>
                </c:pt>
                <c:pt idx="2">
                  <c:v>90</c:v>
                </c:pt>
                <c:pt idx="3">
                  <c:v>45</c:v>
                </c:pt>
                <c:pt idx="4">
                  <c:v>44</c:v>
                </c:pt>
                <c:pt idx="5">
                  <c:v>80</c:v>
                </c:pt>
                <c:pt idx="6">
                  <c:v>60</c:v>
                </c:pt>
                <c:pt idx="7">
                  <c:v>24</c:v>
                </c:pt>
                <c:pt idx="8">
                  <c:v>35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5-4CC8-8647-737FBB015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shape val="box"/>
        <c:axId val="120506624"/>
        <c:axId val="120512512"/>
        <c:axId val="0"/>
      </c:bar3DChart>
      <c:catAx>
        <c:axId val="120506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20512512"/>
        <c:crosses val="autoZero"/>
        <c:auto val="1"/>
        <c:lblAlgn val="ctr"/>
        <c:lblOffset val="100"/>
        <c:noMultiLvlLbl val="0"/>
      </c:catAx>
      <c:valAx>
        <c:axId val="12051251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ko-KR"/>
          </a:p>
        </c:txPr>
        <c:crossAx val="120506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2018-07-17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7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b="1" dirty="0">
                <a:ea typeface="맑은 고딕" pitchFamily="50" charset="-127"/>
              </a:rPr>
              <a:t>FREE PPT TEMPLATES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INSTERT THE TITLE OF YOUR PRESENTATION HERE</a:t>
            </a:r>
            <a:endParaRPr lang="ko-KR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4" y="4515966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801630" y="2283902"/>
            <a:ext cx="3910322" cy="1656000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entagon 3"/>
          <p:cNvSpPr/>
          <p:nvPr/>
        </p:nvSpPr>
        <p:spPr>
          <a:xfrm>
            <a:off x="-5630" y="2283718"/>
            <a:ext cx="5364088" cy="1656184"/>
          </a:xfrm>
          <a:prstGeom prst="homePlat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2657865" y="255840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5796136" y="262188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ounded Rectangle 27"/>
          <p:cNvSpPr/>
          <p:nvPr/>
        </p:nvSpPr>
        <p:spPr>
          <a:xfrm>
            <a:off x="627810" y="2623545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4492" y="2570835"/>
            <a:ext cx="1554225" cy="1081951"/>
            <a:chOff x="1062658" y="3986014"/>
            <a:chExt cx="1728192" cy="1081951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9832" y="2570834"/>
            <a:ext cx="1554225" cy="1081951"/>
            <a:chOff x="1062658" y="3986014"/>
            <a:chExt cx="1728192" cy="1081951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28184" y="2558407"/>
            <a:ext cx="1554225" cy="1081951"/>
            <a:chOff x="1062658" y="3986014"/>
            <a:chExt cx="1728192" cy="1081951"/>
          </a:xfrm>
        </p:grpSpPr>
        <p:sp>
          <p:nvSpPr>
            <p:cNvPr id="18" name="TextBox 1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20" name="Rectangle 16"/>
          <p:cNvSpPr/>
          <p:nvPr/>
        </p:nvSpPr>
        <p:spPr>
          <a:xfrm rot="2700000">
            <a:off x="710214" y="1674187"/>
            <a:ext cx="202406" cy="3628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95307" y="1565379"/>
            <a:ext cx="3260669" cy="646331"/>
            <a:chOff x="1062658" y="3870236"/>
            <a:chExt cx="3625642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4039513"/>
              <a:ext cx="13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9564" y="3870236"/>
              <a:ext cx="2368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6119" y="4085659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11560" y="846524"/>
            <a:ext cx="3312368" cy="16561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39" y="2620770"/>
            <a:ext cx="2592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F8EC4E-6AD9-4E86-B928-018FFA5335B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20F7240-2DCB-48E3-9FC3-C8ECB46278F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47E875B-7C49-42C1-B460-7831E70837B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F3F97A6-2953-453C-BE13-971D104B4C0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9551" y="3579862"/>
            <a:ext cx="2009809" cy="897285"/>
            <a:chOff x="1062658" y="3986014"/>
            <a:chExt cx="1728192" cy="897285"/>
          </a:xfrm>
        </p:grpSpPr>
        <p:sp>
          <p:nvSpPr>
            <p:cNvPr id="6" name="TextBox 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7914" y="3579862"/>
            <a:ext cx="2009809" cy="897285"/>
            <a:chOff x="1062658" y="3986014"/>
            <a:chExt cx="1728192" cy="897285"/>
          </a:xfrm>
        </p:grpSpPr>
        <p:sp>
          <p:nvSpPr>
            <p:cNvPr id="9" name="TextBox 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6277" y="3579862"/>
            <a:ext cx="2009809" cy="897285"/>
            <a:chOff x="1062658" y="3986014"/>
            <a:chExt cx="1728192" cy="897285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94639" y="3579862"/>
            <a:ext cx="2009809" cy="897285"/>
            <a:chOff x="1062658" y="3986014"/>
            <a:chExt cx="1728192" cy="897285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4" name="Freeform 3"/>
          <p:cNvSpPr/>
          <p:nvPr/>
        </p:nvSpPr>
        <p:spPr>
          <a:xfrm>
            <a:off x="-29680" y="1611100"/>
            <a:ext cx="8545108" cy="2095162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83568" y="1761710"/>
            <a:ext cx="1260000" cy="12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378709" y="150710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3893850" y="13721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Oval 21"/>
          <p:cNvSpPr/>
          <p:nvPr/>
        </p:nvSpPr>
        <p:spPr>
          <a:xfrm>
            <a:off x="5228992" y="1356763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2725160" y="1862339"/>
            <a:ext cx="387098" cy="39033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/>
          <p:cNvSpPr/>
          <p:nvPr/>
        </p:nvSpPr>
        <p:spPr>
          <a:xfrm>
            <a:off x="4219231" y="1691270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ounded Rectangle 27"/>
          <p:cNvSpPr/>
          <p:nvPr/>
        </p:nvSpPr>
        <p:spPr>
          <a:xfrm>
            <a:off x="1041215" y="2198433"/>
            <a:ext cx="503240" cy="3865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5454047" y="1574861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87306802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14791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85150409"/>
              </p:ext>
            </p:extLst>
          </p:nvPr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BBF618CD-55E5-43E5-A81B-5A7CA2652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473530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0102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67544" y="339503"/>
            <a:ext cx="2592288" cy="19053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9" y="2316816"/>
            <a:ext cx="25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84169" y="8671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084169" y="226646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084169" y="366582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04248" y="724698"/>
            <a:ext cx="1919111" cy="860885"/>
            <a:chOff x="1472558" y="998559"/>
            <a:chExt cx="2765965" cy="860885"/>
          </a:xfrm>
        </p:grpSpPr>
        <p:sp>
          <p:nvSpPr>
            <p:cNvPr id="12" name="TextBox 11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2124055"/>
            <a:ext cx="1919111" cy="860885"/>
            <a:chOff x="1472558" y="998559"/>
            <a:chExt cx="2765965" cy="860885"/>
          </a:xfrm>
        </p:grpSpPr>
        <p:sp>
          <p:nvSpPr>
            <p:cNvPr id="15" name="TextBox 14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04248" y="3523411"/>
            <a:ext cx="1919111" cy="860885"/>
            <a:chOff x="1472558" y="998559"/>
            <a:chExt cx="2765965" cy="86088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/>
          <p:cNvSpPr>
            <a:spLocks noChangeAspect="1"/>
          </p:cNvSpPr>
          <p:nvPr/>
        </p:nvSpPr>
        <p:spPr>
          <a:xfrm>
            <a:off x="6204972" y="378522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9"/>
          <p:cNvSpPr/>
          <p:nvPr/>
        </p:nvSpPr>
        <p:spPr>
          <a:xfrm>
            <a:off x="6221926" y="241382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ounded Rectangle 7"/>
          <p:cNvSpPr/>
          <p:nvPr/>
        </p:nvSpPr>
        <p:spPr>
          <a:xfrm>
            <a:off x="6214463" y="1019015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AFFF2-1829-4B05-83F0-8FE8A7715BE1}"/>
              </a:ext>
            </a:extLst>
          </p:cNvPr>
          <p:cNvSpPr txBox="1"/>
          <p:nvPr/>
        </p:nvSpPr>
        <p:spPr>
          <a:xfrm>
            <a:off x="496119" y="3219820"/>
            <a:ext cx="2592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4CBA99-9BEC-4D38-A2C8-7DC8387AA72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0746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own Arrow 3"/>
          <p:cNvSpPr/>
          <p:nvPr/>
        </p:nvSpPr>
        <p:spPr>
          <a:xfrm>
            <a:off x="3368294" y="1300874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51920" y="1484569"/>
            <a:ext cx="1440160" cy="2279959"/>
            <a:chOff x="3017860" y="4363106"/>
            <a:chExt cx="1654565" cy="2279959"/>
          </a:xfrm>
        </p:grpSpPr>
        <p:sp>
          <p:nvSpPr>
            <p:cNvPr id="8" name="TextBox 7"/>
            <p:cNvSpPr txBox="1"/>
            <p:nvPr/>
          </p:nvSpPr>
          <p:spPr>
            <a:xfrm>
              <a:off x="3017860" y="4888739"/>
              <a:ext cx="1654565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7860" y="4363106"/>
              <a:ext cx="1654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026" y="1276524"/>
            <a:ext cx="2871268" cy="984884"/>
            <a:chOff x="3017860" y="4363106"/>
            <a:chExt cx="1812891" cy="984884"/>
          </a:xfrm>
        </p:grpSpPr>
        <p:sp>
          <p:nvSpPr>
            <p:cNvPr id="11" name="TextBox 10"/>
            <p:cNvSpPr txBox="1"/>
            <p:nvPr/>
          </p:nvSpPr>
          <p:spPr>
            <a:xfrm>
              <a:off x="3176187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1.  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026" y="3272086"/>
            <a:ext cx="2871268" cy="984884"/>
            <a:chOff x="3017860" y="4363106"/>
            <a:chExt cx="1812891" cy="984884"/>
          </a:xfrm>
        </p:grpSpPr>
        <p:sp>
          <p:nvSpPr>
            <p:cNvPr id="14" name="TextBox 13"/>
            <p:cNvSpPr txBox="1"/>
            <p:nvPr/>
          </p:nvSpPr>
          <p:spPr>
            <a:xfrm>
              <a:off x="3176187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3.  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300874"/>
            <a:ext cx="2871268" cy="984884"/>
            <a:chOff x="3017860" y="4363106"/>
            <a:chExt cx="1812891" cy="984884"/>
          </a:xfrm>
        </p:grpSpPr>
        <p:sp>
          <p:nvSpPr>
            <p:cNvPr id="17" name="TextBox 16"/>
            <p:cNvSpPr txBox="1"/>
            <p:nvPr/>
          </p:nvSpPr>
          <p:spPr>
            <a:xfrm>
              <a:off x="3176187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2.  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0152" y="3296436"/>
            <a:ext cx="2871268" cy="984884"/>
            <a:chOff x="3017860" y="4363106"/>
            <a:chExt cx="1812891" cy="984884"/>
          </a:xfrm>
        </p:grpSpPr>
        <p:sp>
          <p:nvSpPr>
            <p:cNvPr id="20" name="TextBox 19"/>
            <p:cNvSpPr txBox="1"/>
            <p:nvPr/>
          </p:nvSpPr>
          <p:spPr>
            <a:xfrm>
              <a:off x="3176187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4.  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4132876" y="155815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5382140" y="2292339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829704" y="37132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3382043" y="37132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883612" y="2292339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>
            <a:off x="5092918" y="1963402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4151778">
            <a:off x="5482529" y="3338171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Block Arc 9"/>
          <p:cNvSpPr/>
          <p:nvPr/>
        </p:nvSpPr>
        <p:spPr>
          <a:xfrm rot="8600978">
            <a:off x="4296013" y="4198270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12466113">
            <a:off x="3194528" y="3312684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7141024">
            <a:off x="3575039" y="1956707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27"/>
          <p:cNvSpPr/>
          <p:nvPr/>
        </p:nvSpPr>
        <p:spPr>
          <a:xfrm>
            <a:off x="5693865" y="2627192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3202274" y="2610815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3689574" y="4096019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4424258" y="1903904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4367040" y="2944679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/>
          <p:cNvSpPr/>
          <p:nvPr/>
        </p:nvSpPr>
        <p:spPr>
          <a:xfrm>
            <a:off x="5156012" y="402374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473086" y="1655865"/>
            <a:ext cx="2448272" cy="704570"/>
            <a:chOff x="803640" y="3336957"/>
            <a:chExt cx="2059657" cy="70457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01059" y="2733403"/>
            <a:ext cx="2448272" cy="704570"/>
            <a:chOff x="803640" y="3336957"/>
            <a:chExt cx="2059657" cy="70457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19139" y="3810942"/>
            <a:ext cx="2448272" cy="704570"/>
            <a:chOff x="803640" y="3336957"/>
            <a:chExt cx="2059657" cy="704570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9512" y="2390054"/>
            <a:ext cx="2448272" cy="704570"/>
            <a:chOff x="803640" y="3336957"/>
            <a:chExt cx="2059657" cy="704570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7592" y="3810942"/>
            <a:ext cx="2448272" cy="704570"/>
            <a:chOff x="803640" y="3336957"/>
            <a:chExt cx="2059657" cy="704570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5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9" name="TextBox 14"/>
          <p:cNvSpPr txBox="1"/>
          <p:nvPr/>
        </p:nvSpPr>
        <p:spPr>
          <a:xfrm>
            <a:off x="395536" y="1491630"/>
            <a:ext cx="357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356967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 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1048462"/>
            <a:ext cx="2304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F7A3AA-D5C9-424A-A8FD-B3CA2761618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574DFAB-52C0-4E0C-B499-9763779C89D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26DDD87-3224-418E-801A-4D001DD6C57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93417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68665" y="1646530"/>
            <a:ext cx="3406670" cy="2425961"/>
            <a:chOff x="2771799" y="1672408"/>
            <a:chExt cx="3406670" cy="2425961"/>
          </a:xfrm>
        </p:grpSpPr>
        <p:sp>
          <p:nvSpPr>
            <p:cNvPr id="4" name="Block Arc 3"/>
            <p:cNvSpPr/>
            <p:nvPr/>
          </p:nvSpPr>
          <p:spPr>
            <a:xfrm>
              <a:off x="2771799" y="1672408"/>
              <a:ext cx="2614581" cy="2425915"/>
            </a:xfrm>
            <a:custGeom>
              <a:avLst/>
              <a:gdLst/>
              <a:ahLst/>
              <a:cxnLst/>
              <a:rect l="l" t="t" r="r" b="b"/>
              <a:pathLst>
                <a:path w="2304803" h="2138490">
                  <a:moveTo>
                    <a:pt x="1072580" y="5"/>
                  </a:moveTo>
                  <a:cubicBezTo>
                    <a:pt x="1658910" y="1821"/>
                    <a:pt x="2133817" y="475300"/>
                    <a:pt x="2138097" y="1060533"/>
                  </a:cubicBezTo>
                  <a:lnTo>
                    <a:pt x="2304803" y="1060533"/>
                  </a:lnTo>
                  <a:lnTo>
                    <a:pt x="2012522" y="1564465"/>
                  </a:lnTo>
                  <a:lnTo>
                    <a:pt x="1720241" y="1060533"/>
                  </a:lnTo>
                  <a:lnTo>
                    <a:pt x="1881750" y="1060533"/>
                  </a:lnTo>
                  <a:cubicBezTo>
                    <a:pt x="1877467" y="616568"/>
                    <a:pt x="1516849" y="257728"/>
                    <a:pt x="1071785" y="256350"/>
                  </a:cubicBezTo>
                  <a:cubicBezTo>
                    <a:pt x="623805" y="254963"/>
                    <a:pt x="259136" y="616261"/>
                    <a:pt x="256361" y="1064234"/>
                  </a:cubicBezTo>
                  <a:cubicBezTo>
                    <a:pt x="253587" y="1512207"/>
                    <a:pt x="613753" y="1877994"/>
                    <a:pt x="1061716" y="1882156"/>
                  </a:cubicBezTo>
                  <a:cubicBezTo>
                    <a:pt x="1060922" y="1967601"/>
                    <a:pt x="1060129" y="2053045"/>
                    <a:pt x="1059335" y="2138490"/>
                  </a:cubicBezTo>
                  <a:cubicBezTo>
                    <a:pt x="470113" y="2133016"/>
                    <a:pt x="-3629" y="1651882"/>
                    <a:pt x="21" y="1062646"/>
                  </a:cubicBezTo>
                  <a:cubicBezTo>
                    <a:pt x="3670" y="473410"/>
                    <a:pt x="483335" y="-1819"/>
                    <a:pt x="107258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8"/>
            <p:cNvSpPr/>
            <p:nvPr/>
          </p:nvSpPr>
          <p:spPr>
            <a:xfrm rot="10800000">
              <a:off x="3563888" y="1672454"/>
              <a:ext cx="2614581" cy="2425915"/>
            </a:xfrm>
            <a:custGeom>
              <a:avLst/>
              <a:gdLst/>
              <a:ahLst/>
              <a:cxnLst/>
              <a:rect l="l" t="t" r="r" b="b"/>
              <a:pathLst>
                <a:path w="2304803" h="2138490">
                  <a:moveTo>
                    <a:pt x="1059335" y="2138490"/>
                  </a:moveTo>
                  <a:cubicBezTo>
                    <a:pt x="470113" y="2133016"/>
                    <a:pt x="-3629" y="1651882"/>
                    <a:pt x="21" y="1062646"/>
                  </a:cubicBezTo>
                  <a:cubicBezTo>
                    <a:pt x="3670" y="473410"/>
                    <a:pt x="483335" y="-1819"/>
                    <a:pt x="1072580" y="5"/>
                  </a:cubicBezTo>
                  <a:cubicBezTo>
                    <a:pt x="1658910" y="1821"/>
                    <a:pt x="2133817" y="475300"/>
                    <a:pt x="2138097" y="1060533"/>
                  </a:cubicBezTo>
                  <a:lnTo>
                    <a:pt x="2304803" y="1060533"/>
                  </a:lnTo>
                  <a:lnTo>
                    <a:pt x="2012522" y="1564465"/>
                  </a:lnTo>
                  <a:lnTo>
                    <a:pt x="1720241" y="1060533"/>
                  </a:lnTo>
                  <a:lnTo>
                    <a:pt x="1881750" y="1060533"/>
                  </a:lnTo>
                  <a:cubicBezTo>
                    <a:pt x="1877467" y="616568"/>
                    <a:pt x="1516849" y="257728"/>
                    <a:pt x="1071785" y="256350"/>
                  </a:cubicBezTo>
                  <a:cubicBezTo>
                    <a:pt x="623805" y="254963"/>
                    <a:pt x="259136" y="616261"/>
                    <a:pt x="256361" y="1064234"/>
                  </a:cubicBezTo>
                  <a:cubicBezTo>
                    <a:pt x="253587" y="1512207"/>
                    <a:pt x="613753" y="1877994"/>
                    <a:pt x="1061716" y="1882156"/>
                  </a:cubicBezTo>
                  <a:cubicBezTo>
                    <a:pt x="1060922" y="1967601"/>
                    <a:pt x="1060129" y="2053045"/>
                    <a:pt x="1059335" y="2138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13544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7764" y="2227009"/>
            <a:ext cx="2030020" cy="1417356"/>
            <a:chOff x="803640" y="3362835"/>
            <a:chExt cx="2059657" cy="1417356"/>
          </a:xfrm>
        </p:grpSpPr>
        <p:sp>
          <p:nvSpPr>
            <p:cNvPr id="12" name="TextBox 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622456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6216" y="2227009"/>
            <a:ext cx="2034232" cy="1417356"/>
            <a:chOff x="803640" y="3362835"/>
            <a:chExt cx="2059657" cy="1417356"/>
          </a:xfrm>
        </p:grpSpPr>
        <p:sp>
          <p:nvSpPr>
            <p:cNvPr id="10" name="TextBox 10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5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323528" y="1743658"/>
            <a:ext cx="2952328" cy="1656184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63886" y="2058692"/>
            <a:ext cx="4968554" cy="1026116"/>
            <a:chOff x="3563886" y="2047949"/>
            <a:chExt cx="4968554" cy="1026116"/>
          </a:xfrm>
        </p:grpSpPr>
        <p:sp>
          <p:nvSpPr>
            <p:cNvPr id="11" name="TextBox 10"/>
            <p:cNvSpPr txBox="1"/>
            <p:nvPr/>
          </p:nvSpPr>
          <p:spPr>
            <a:xfrm>
              <a:off x="3563886" y="2047949"/>
              <a:ext cx="496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3886" y="2427734"/>
              <a:ext cx="4968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Get a modern PowerPoint  Presentation that is beautifully designed. </a:t>
              </a: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4F1E5C-4344-47FE-A740-45C6CDA4927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0BA6E65-21AC-4762-89E2-A933697ACF0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3538784-5B84-4A13-AC11-7793BC1A3508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8C30789-7AE3-4E83-B540-79E34556CF12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9F89324-1D9D-4926-BA26-4D680563B927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8DDBB3B3-6B0A-4366-B6B5-478F23BEAAD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85493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16"/>
            <a:ext cx="5860929" cy="687447"/>
            <a:chOff x="3017859" y="4363106"/>
            <a:chExt cx="1879883" cy="68744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3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687447"/>
            <a:chOff x="3017859" y="4363106"/>
            <a:chExt cx="1871890" cy="687447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91296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4007" y="2590801"/>
            <a:ext cx="394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4007" y="2892541"/>
            <a:ext cx="394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4007" y="3378947"/>
            <a:ext cx="394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5776039" y="1398918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7" y="3865353"/>
            <a:ext cx="394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6650" y="4371950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  Presentation </a:t>
            </a:r>
            <a:endParaRPr lang="ko-KR" altLang="en-US" sz="1400" b="1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C214FE5-B543-4805-97F3-7CB9497E3DD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468944" y="1575507"/>
            <a:ext cx="2194851" cy="3145011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411760" y="16787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2411760" y="2764323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411760" y="3880447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012160" y="16787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012160" y="2794900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6012160" y="3911024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Elbow Connector 11"/>
          <p:cNvCxnSpPr>
            <a:stCxn id="6" idx="6"/>
          </p:cNvCxnSpPr>
          <p:nvPr/>
        </p:nvCxnSpPr>
        <p:spPr>
          <a:xfrm>
            <a:off x="3082245" y="2014019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6"/>
          </p:cNvCxnSpPr>
          <p:nvPr/>
        </p:nvCxnSpPr>
        <p:spPr>
          <a:xfrm>
            <a:off x="3082245" y="3099566"/>
            <a:ext cx="1345739" cy="335242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6"/>
          </p:cNvCxnSpPr>
          <p:nvPr/>
        </p:nvCxnSpPr>
        <p:spPr>
          <a:xfrm flipV="1">
            <a:off x="3082245" y="3880447"/>
            <a:ext cx="1345739" cy="335243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</p:cNvCxnSpPr>
          <p:nvPr/>
        </p:nvCxnSpPr>
        <p:spPr>
          <a:xfrm rot="10800000" flipV="1">
            <a:off x="4572000" y="2014018"/>
            <a:ext cx="1440160" cy="278865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</p:cNvCxnSpPr>
          <p:nvPr/>
        </p:nvCxnSpPr>
        <p:spPr>
          <a:xfrm rot="10800000">
            <a:off x="4716016" y="2715767"/>
            <a:ext cx="1296144" cy="414377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</p:cNvCxnSpPr>
          <p:nvPr/>
        </p:nvCxnSpPr>
        <p:spPr>
          <a:xfrm rot="10800000" flipV="1">
            <a:off x="4427984" y="4246266"/>
            <a:ext cx="1584177" cy="125683"/>
          </a:xfrm>
          <a:prstGeom prst="bentConnector3">
            <a:avLst>
              <a:gd name="adj1" fmla="val 43466"/>
            </a:avLst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7"/>
          <p:cNvSpPr/>
          <p:nvPr/>
        </p:nvSpPr>
        <p:spPr>
          <a:xfrm>
            <a:off x="6206961" y="301540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37" name="Rounded Rectangle 7"/>
          <p:cNvSpPr/>
          <p:nvPr/>
        </p:nvSpPr>
        <p:spPr>
          <a:xfrm>
            <a:off x="2604692" y="2974134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2620588" y="4128443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39" name="Rectangle 16"/>
          <p:cNvSpPr/>
          <p:nvPr/>
        </p:nvSpPr>
        <p:spPr>
          <a:xfrm>
            <a:off x="2592267" y="1910001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40" name="Rectangle 9"/>
          <p:cNvSpPr/>
          <p:nvPr/>
        </p:nvSpPr>
        <p:spPr>
          <a:xfrm>
            <a:off x="6208755" y="4089688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Rectangle 16"/>
          <p:cNvSpPr/>
          <p:nvPr/>
        </p:nvSpPr>
        <p:spPr>
          <a:xfrm rot="2700000">
            <a:off x="6238901" y="1819498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95536" y="1661733"/>
            <a:ext cx="1801466" cy="704570"/>
            <a:chOff x="803640" y="3336957"/>
            <a:chExt cx="2059657" cy="704570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5536" y="2791789"/>
            <a:ext cx="1801466" cy="704570"/>
            <a:chOff x="803640" y="3336957"/>
            <a:chExt cx="2059657" cy="704570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5536" y="3895250"/>
            <a:ext cx="1801466" cy="704570"/>
            <a:chOff x="803640" y="3336957"/>
            <a:chExt cx="2059657" cy="704570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948464" y="1661733"/>
            <a:ext cx="1800000" cy="704570"/>
            <a:chOff x="803640" y="3336957"/>
            <a:chExt cx="2059657" cy="704570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flipH="1">
            <a:off x="6948464" y="2778491"/>
            <a:ext cx="1800000" cy="704570"/>
            <a:chOff x="803640" y="3336957"/>
            <a:chExt cx="2059657" cy="704570"/>
          </a:xfrm>
        </p:grpSpPr>
        <p:sp>
          <p:nvSpPr>
            <p:cNvPr id="55" name="TextBox 5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6948464" y="3895250"/>
            <a:ext cx="1800000" cy="704570"/>
            <a:chOff x="803640" y="3336957"/>
            <a:chExt cx="2059657" cy="704570"/>
          </a:xfrm>
        </p:grpSpPr>
        <p:sp>
          <p:nvSpPr>
            <p:cNvPr id="58" name="TextBox 5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10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6170" y="1203598"/>
            <a:ext cx="18431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Modern PowerPoint  Presentation</a:t>
            </a:r>
            <a:endParaRPr lang="ko-KR" alt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395536" y="2198350"/>
            <a:ext cx="1923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I hope and I believe that this Template will your Time, Money and Reputation. Get a modern PowerPoint  Presentation that is beautifully designed.  Easy to change colors, photos and Text. 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302" y="1203598"/>
            <a:ext cx="18431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Modern PowerPoint  Presentation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761302" y="2195534"/>
            <a:ext cx="1923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I hope and I believe that this Template will your Time, Money and Reputation. Get a modern PowerPoint  Presentation that is beautifully designed.  Easy to change colors, photos and Text. 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595A7B-B753-47B6-936B-CCA6F2B263C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F0F913D-DBEE-4FBD-AE86-3CC528A6DAE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94207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38595055"/>
              </p:ext>
            </p:extLst>
          </p:nvPr>
        </p:nvGraphicFramePr>
        <p:xfrm>
          <a:off x="215516" y="1275606"/>
          <a:ext cx="8712968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67985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1043608" y="2473864"/>
            <a:ext cx="2592288" cy="10546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355976" y="708542"/>
            <a:ext cx="3096344" cy="1656184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5976" y="2617624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B8F3C9-4182-4F7B-8D65-AC2AD1B110C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31783FF-2439-4177-BD0F-5177A1DF996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94328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A9EFC75-84F4-4C1C-BBA2-21AE7E887B46}"/>
              </a:ext>
            </a:extLst>
          </p:cNvPr>
          <p:cNvGrpSpPr/>
          <p:nvPr/>
        </p:nvGrpSpPr>
        <p:grpSpPr>
          <a:xfrm>
            <a:off x="238677" y="1617135"/>
            <a:ext cx="5167707" cy="304037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580319A2-DB65-4300-8F08-7C7F002A4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A3B80B28-713A-461D-B4DE-688E8AE61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B6B92C5A-CA21-41D3-BB44-8D84FFEFE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3D6266AE-1E47-46D0-A838-53966F017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863478" y="2443679"/>
            <a:ext cx="670485" cy="670485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3707904" y="2374108"/>
            <a:ext cx="670485" cy="670485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4236757" y="3786135"/>
            <a:ext cx="670485" cy="670485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2627784" y="3044593"/>
            <a:ext cx="670485" cy="670485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1548339" y="3606994"/>
            <a:ext cx="670485" cy="670485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2182" y="2540074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50K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2062" y="3210558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20K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1942" y="3786135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35K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0479" y="2609644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40K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1036" y="3955412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10K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7632" y="2251052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5988" y="2513994"/>
            <a:ext cx="296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7632" y="2757866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5988" y="3020808"/>
            <a:ext cx="296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7632" y="3264680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5988" y="3527622"/>
            <a:ext cx="296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7632" y="3771494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5988" y="4034436"/>
            <a:ext cx="296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7632" y="4278309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5988" y="4541251"/>
            <a:ext cx="296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79747" y="1286945"/>
            <a:ext cx="3440725" cy="976521"/>
            <a:chOff x="5235731" y="1243815"/>
            <a:chExt cx="3584741" cy="976521"/>
          </a:xfrm>
        </p:grpSpPr>
        <p:sp>
          <p:nvSpPr>
            <p:cNvPr id="30" name="TextBox 29"/>
            <p:cNvSpPr txBox="1"/>
            <p:nvPr/>
          </p:nvSpPr>
          <p:spPr>
            <a:xfrm>
              <a:off x="5235731" y="1574005"/>
              <a:ext cx="3584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35731" y="1243815"/>
              <a:ext cx="3584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25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76468"/>
              </p:ext>
            </p:extLst>
          </p:nvPr>
        </p:nvGraphicFramePr>
        <p:xfrm>
          <a:off x="530926" y="1945788"/>
          <a:ext cx="1823864" cy="278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3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34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701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90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%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642704"/>
                  </a:ext>
                </a:extLst>
              </a:tr>
              <a:tr h="1259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9574"/>
              </p:ext>
            </p:extLst>
          </p:nvPr>
        </p:nvGraphicFramePr>
        <p:xfrm>
          <a:off x="2618488" y="1945788"/>
          <a:ext cx="1823864" cy="278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3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34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701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60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%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642704"/>
                  </a:ext>
                </a:extLst>
              </a:tr>
              <a:tr h="1259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66049"/>
              </p:ext>
            </p:extLst>
          </p:nvPr>
        </p:nvGraphicFramePr>
        <p:xfrm>
          <a:off x="4706050" y="1945788"/>
          <a:ext cx="1823864" cy="278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3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34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701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80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%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642704"/>
                  </a:ext>
                </a:extLst>
              </a:tr>
              <a:tr h="1259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6979"/>
              </p:ext>
            </p:extLst>
          </p:nvPr>
        </p:nvGraphicFramePr>
        <p:xfrm>
          <a:off x="6793611" y="1945788"/>
          <a:ext cx="1823864" cy="278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3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34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701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50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%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642704"/>
                  </a:ext>
                </a:extLst>
              </a:tr>
              <a:tr h="1259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</a:t>
                      </a:r>
                      <a:r>
                        <a:rPr lang="en-US" altLang="ko-KR" sz="1200" dirty="0">
                          <a:solidFill>
                            <a:srgbClr val="57A7BD"/>
                          </a:solidFill>
                          <a:latin typeface="+mn-lt"/>
                          <a:cs typeface="Arial" pitchFamily="34" charset="0"/>
                        </a:rPr>
                        <a:t>. </a:t>
                      </a:r>
                      <a:endParaRPr lang="ko-KR" altLang="en-US" sz="1200" dirty="0">
                        <a:solidFill>
                          <a:srgbClr val="57A7B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1359488"/>
            <a:ext cx="81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</p:spTree>
    <p:extLst>
      <p:ext uri="{BB962C8B-B14F-4D97-AF65-F5344CB8AC3E}">
        <p14:creationId xmlns:p14="http://schemas.microsoft.com/office/powerpoint/2010/main" val="177729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9A20F5-22B7-4DB9-B716-4C7F57B5BE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2841072" y="0"/>
            <a:ext cx="2843808" cy="51435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23528" y="1311610"/>
            <a:ext cx="2232248" cy="126014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715766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Easy to change colors, photos and Text. Get a modern PowerPoint  Presentation that is beautifully designed.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2898" y="1131590"/>
            <a:ext cx="155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898" y="2562168"/>
            <a:ext cx="155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2898" y="3992746"/>
            <a:ext cx="155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>
            <a:off x="4117605" y="750299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4111392" y="2204467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14" name="Rectangle 16"/>
          <p:cNvSpPr/>
          <p:nvPr/>
        </p:nvSpPr>
        <p:spPr>
          <a:xfrm rot="2700000">
            <a:off x="4161510" y="3518058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5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82340" y="1530602"/>
            <a:ext cx="1080000" cy="1404144"/>
            <a:chOff x="899592" y="1530602"/>
            <a:chExt cx="1296000" cy="1404144"/>
          </a:xfrm>
        </p:grpSpPr>
        <p:sp>
          <p:nvSpPr>
            <p:cNvPr id="4" name="Rounded Rectangle 3"/>
            <p:cNvSpPr/>
            <p:nvPr/>
          </p:nvSpPr>
          <p:spPr>
            <a:xfrm>
              <a:off x="899592" y="282674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99592" y="268273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99592" y="253871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9592" y="239469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99592" y="225068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99592" y="210666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9592" y="196265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99592" y="181863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9592" y="167461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99592" y="153060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8564" y="1530602"/>
            <a:ext cx="1080000" cy="1404144"/>
            <a:chOff x="899592" y="1530602"/>
            <a:chExt cx="1296000" cy="1404144"/>
          </a:xfrm>
        </p:grpSpPr>
        <p:sp>
          <p:nvSpPr>
            <p:cNvPr id="17" name="Rounded Rectangle 16"/>
            <p:cNvSpPr/>
            <p:nvPr/>
          </p:nvSpPr>
          <p:spPr>
            <a:xfrm>
              <a:off x="899592" y="282674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2" y="268273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99592" y="253871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99592" y="239469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99592" y="225068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99592" y="210666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99592" y="196265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99592" y="181863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99592" y="167461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99592" y="153060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14788" y="1530602"/>
            <a:ext cx="1080000" cy="1404144"/>
            <a:chOff x="899592" y="1530602"/>
            <a:chExt cx="1296000" cy="1404144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82674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99592" y="268273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99592" y="253871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2" y="239469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99592" y="225068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99592" y="210666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99592" y="196265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99592" y="181863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99592" y="167461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99592" y="153060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31012" y="1530602"/>
            <a:ext cx="1080000" cy="1404144"/>
            <a:chOff x="899592" y="1530602"/>
            <a:chExt cx="1296000" cy="1404144"/>
          </a:xfrm>
        </p:grpSpPr>
        <p:sp>
          <p:nvSpPr>
            <p:cNvPr id="39" name="Rounded Rectangle 38"/>
            <p:cNvSpPr/>
            <p:nvPr/>
          </p:nvSpPr>
          <p:spPr>
            <a:xfrm>
              <a:off x="899592" y="282674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99592" y="268273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99592" y="253871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99592" y="239469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99592" y="225068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99592" y="210666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99592" y="196265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99592" y="181863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99592" y="167461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99592" y="153060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Oval 48"/>
          <p:cNvSpPr/>
          <p:nvPr/>
        </p:nvSpPr>
        <p:spPr>
          <a:xfrm>
            <a:off x="1082202" y="3147814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Oval 49"/>
          <p:cNvSpPr/>
          <p:nvPr/>
        </p:nvSpPr>
        <p:spPr>
          <a:xfrm>
            <a:off x="3049483" y="3147814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Oval 50"/>
          <p:cNvSpPr/>
          <p:nvPr/>
        </p:nvSpPr>
        <p:spPr>
          <a:xfrm>
            <a:off x="5078218" y="3147814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Oval 51"/>
          <p:cNvSpPr/>
          <p:nvPr/>
        </p:nvSpPr>
        <p:spPr>
          <a:xfrm flipH="1">
            <a:off x="7130874" y="3147814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3" name="Rounded Rectangle 7"/>
          <p:cNvSpPr/>
          <p:nvPr/>
        </p:nvSpPr>
        <p:spPr>
          <a:xfrm>
            <a:off x="3243428" y="3356428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54" name="Rectangle 36"/>
          <p:cNvSpPr/>
          <p:nvPr/>
        </p:nvSpPr>
        <p:spPr>
          <a:xfrm>
            <a:off x="5305311" y="3368860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55" name="Rectangle 16"/>
          <p:cNvSpPr/>
          <p:nvPr/>
        </p:nvSpPr>
        <p:spPr>
          <a:xfrm>
            <a:off x="1263722" y="3383706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56" name="Rectangle 9"/>
          <p:cNvSpPr/>
          <p:nvPr/>
        </p:nvSpPr>
        <p:spPr>
          <a:xfrm>
            <a:off x="7322006" y="3348469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39552" y="3867464"/>
            <a:ext cx="1765576" cy="872113"/>
            <a:chOff x="3017859" y="4363106"/>
            <a:chExt cx="1870812" cy="872113"/>
          </a:xfrm>
        </p:grpSpPr>
        <p:sp>
          <p:nvSpPr>
            <p:cNvPr id="58" name="TextBox 57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55776" y="3867464"/>
            <a:ext cx="1765576" cy="872113"/>
            <a:chOff x="3017859" y="4363106"/>
            <a:chExt cx="1870812" cy="872113"/>
          </a:xfrm>
        </p:grpSpPr>
        <p:sp>
          <p:nvSpPr>
            <p:cNvPr id="61" name="TextBox 60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2000" y="3867464"/>
            <a:ext cx="1765576" cy="872113"/>
            <a:chOff x="3017859" y="4363106"/>
            <a:chExt cx="1870812" cy="872113"/>
          </a:xfrm>
        </p:grpSpPr>
        <p:sp>
          <p:nvSpPr>
            <p:cNvPr id="64" name="TextBox 63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88224" y="3867464"/>
            <a:ext cx="1765576" cy="872113"/>
            <a:chOff x="3017859" y="4363106"/>
            <a:chExt cx="1870812" cy="872113"/>
          </a:xfrm>
        </p:grpSpPr>
        <p:sp>
          <p:nvSpPr>
            <p:cNvPr id="67" name="TextBox 66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070709" y="159331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54485" y="2514596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260" y="2225943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50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22034" y="1937290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30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792" y="1358643"/>
            <a:ext cx="4166208" cy="1151291"/>
            <a:chOff x="395536" y="913120"/>
            <a:chExt cx="2376264" cy="1151291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233414"/>
              <a:ext cx="2376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91312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rapezoid 22"/>
          <p:cNvSpPr/>
          <p:nvPr/>
        </p:nvSpPr>
        <p:spPr>
          <a:xfrm>
            <a:off x="683568" y="4246154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reeform 8"/>
          <p:cNvSpPr/>
          <p:nvPr/>
        </p:nvSpPr>
        <p:spPr>
          <a:xfrm>
            <a:off x="3435883" y="416637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ounded Rectangle 25"/>
          <p:cNvSpPr/>
          <p:nvPr/>
        </p:nvSpPr>
        <p:spPr>
          <a:xfrm>
            <a:off x="6119762" y="4231008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18700" y="3927585"/>
            <a:ext cx="1926735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02579" y="3927585"/>
            <a:ext cx="1926735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60232" y="3927585"/>
            <a:ext cx="1926735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1876261-70E2-4349-B7E4-34C6B4ED660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04204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Section Break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8794"/>
              </p:ext>
            </p:extLst>
          </p:nvPr>
        </p:nvGraphicFramePr>
        <p:xfrm>
          <a:off x="539552" y="1568720"/>
          <a:ext cx="8064896" cy="3171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30557171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6216862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99877043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926849015"/>
                    </a:ext>
                  </a:extLst>
                </a:gridCol>
              </a:tblGrid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22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16407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74414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99253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01957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258637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80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6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91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9967" y="1778926"/>
            <a:ext cx="2448271" cy="579152"/>
            <a:chOff x="1069967" y="1778926"/>
            <a:chExt cx="2448271" cy="579152"/>
          </a:xfrm>
        </p:grpSpPr>
        <p:sp>
          <p:nvSpPr>
            <p:cNvPr id="7" name="Rounded Rectangle 6"/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39752" y="1347614"/>
            <a:ext cx="5832648" cy="2807624"/>
            <a:chOff x="2227884" y="1330362"/>
            <a:chExt cx="2835932" cy="2807624"/>
          </a:xfrm>
          <a:solidFill>
            <a:srgbClr val="69B6CC"/>
          </a:solidFill>
        </p:grpSpPr>
        <p:sp>
          <p:nvSpPr>
            <p:cNvPr id="14" name="TextBox 13"/>
            <p:cNvSpPr txBox="1"/>
            <p:nvPr/>
          </p:nvSpPr>
          <p:spPr>
            <a:xfrm>
              <a:off x="2227884" y="1644996"/>
              <a:ext cx="2835932" cy="24929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713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91727" y="1347614"/>
            <a:ext cx="2592289" cy="3181712"/>
            <a:chOff x="2227883" y="1330362"/>
            <a:chExt cx="2835933" cy="3181712"/>
          </a:xfrm>
        </p:grpSpPr>
        <p:sp>
          <p:nvSpPr>
            <p:cNvPr id="9" name="TextBox 8"/>
            <p:cNvSpPr txBox="1"/>
            <p:nvPr/>
          </p:nvSpPr>
          <p:spPr>
            <a:xfrm>
              <a:off x="2227883" y="1834418"/>
              <a:ext cx="2835933" cy="2677656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80112" y="1347614"/>
            <a:ext cx="2592289" cy="3181712"/>
            <a:chOff x="2227883" y="1330362"/>
            <a:chExt cx="2835933" cy="3181712"/>
          </a:xfrm>
          <a:solidFill>
            <a:srgbClr val="69B6CC"/>
          </a:solidFill>
        </p:grpSpPr>
        <p:sp>
          <p:nvSpPr>
            <p:cNvPr id="12" name="TextBox 11"/>
            <p:cNvSpPr txBox="1"/>
            <p:nvPr/>
          </p:nvSpPr>
          <p:spPr>
            <a:xfrm>
              <a:off x="2227883" y="1834418"/>
              <a:ext cx="2835933" cy="26776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480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044819-498E-4B18-AE0D-09F18BA0238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5643A7-ECA5-4511-B841-21947F0EF84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AC4F22-187C-4DCB-96E0-C65B6788A74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EEC405-CA0D-48B1-816B-B1FE1AAE488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22C3C6A-BC1D-4051-8FB8-71F926D5BE3C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976AE607-A445-4A0E-A4C7-8DFDCDD3117F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3972F6F1-6469-4754-BC8B-FA7AB883AD0F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0ABE1BF0-11A5-450C-9329-225E061059B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A366B03B-742B-46C8-8307-8880C65F002A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560DC9C0-A327-4B45-A933-6BBB21588984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E6958B1E-E027-45F9-9B02-E3AD9117263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4ECFC111-AE12-4F1A-A52B-4A85FA9EF01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1FAD037-7AA9-4ECD-89F5-6DDEF68CA22E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4B3F20F-34FE-423D-B102-5049793BB344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31912F21-384E-454F-8B48-69CEED302C7B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D3D07AD-C163-4E3E-A6A2-6AA78D74B157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EAECE185-FCE1-49AC-97EF-B1FCA0EACCD5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10B4807F-EB10-425F-BCDE-5A3CFCCBF90D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EA117DF2-D582-445A-B6BB-85846BFA4C4A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6A9C0407-D0BA-43FB-BA0E-B07CACCF18D1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C805909F-BD03-425F-A425-5B2F43375D6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4908FF39-111C-468B-89FB-EBE9EEEEEA9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53B498A1-26A6-4245-832A-FD525E672DF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C65A6985-46DC-43FE-967E-9B4C04E93EDE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59EBD0-F57D-4F5F-8FBC-3A06362C7BE5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CC7AB181-7B2F-48F4-A325-8143C082CA4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3F18D5BD-B014-4B8B-ACCD-91950131E3DF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476F7471-A403-40C5-8B99-A73FE096C70D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D91F944-389E-4F6C-8F93-505CDA3EDA6D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96E00082-FF61-4B9D-8D47-EFB7D729000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94BD8FB0-7E92-410E-93FE-2EC6EB7708D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404993F7-F2E1-4E1F-BB9C-ADD3B5CF95AE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274E4A3B-06D5-4C0C-A05A-F30A66F8B379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E0E16C35-6804-4D6F-9CEB-7EFB1599577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FF69931-FCB0-4202-A448-CFCC1C340940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E7E63212-8CFE-472D-93D6-EB76B48618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E2E34D-B421-4E85-A7FE-4D1EFD57504D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91E60D1F-E7E0-4964-A79D-2DBED1C371FE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393186A-E0A4-4E5B-A8F2-23CDFC82CC8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0DD3B7C6-BC6C-40F6-9117-7E30755CD3CB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C9506BB9-1808-4F7B-9CA7-2AAFBF01CC33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3CDCC0E0-C3EF-44EA-AABA-804E46A511E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2889430A-44D4-47B1-BA5B-ADC99629E5C6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36BD88DE-513F-43EE-BA28-E323B78A296C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51E75488-98B0-469C-8154-F959F6F0EC5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08794286-944C-47B2-A7D7-5737BBB963C4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8F8746BF-D858-4EAB-BF26-CA0E91BF1F6A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3EC5627-842F-47B3-AE96-1173F73A8BF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8F401F-E8A6-4FB7-A59C-ED2DA387C14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BBE872-471C-404E-B9F9-9A61D9EF3C4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8442F4-1959-4E08-85EE-F7ACB75F9A5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637B6F-1189-4DFA-B631-EBFF9C1044F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A4B75607-BC63-4432-ACAB-6DA7FB4323E5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62E1622-F364-4451-9889-D827EEE6C3B2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2BC575A-370C-48E8-B662-950E36D137DE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86010195-74A7-43AF-AC3E-A7ACA11444E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D250876-6621-4B5F-97FA-6241CD4F96B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1BB473E-6F24-4C40-B012-6B38985E3A3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300029A1-4BEA-42D0-A987-AC3F519FA24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4DCD4F-DE55-47B3-ADBE-E5A50787B421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3B45207-F0CE-479B-8FA0-E32BF9679419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7A9F96A-4A5D-415F-8DD1-46D4A607ACD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2066F711-3581-4039-A595-7389012E467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736B38A2-0645-4554-B84C-B2276947CD33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A0A34EC5-0C9F-446C-BA16-FD892FF3EC0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60DFD62B-FB32-4F25-ACCB-AD618B3A3D3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E026BC18-5A68-4565-BCA4-7D8E620BA39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86D98230-3828-43D4-AEE1-1A91D174EE0D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E65B9E3-8753-4C31-A5B2-AEE81D902D0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30EB9466-F40F-4747-858F-25718A7A51A1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EBDD3DD6-A8E4-4167-8D62-E4A23C4D1C3D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D9782AE-F78D-4FDA-AB8D-03D39E0B1E8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EBE3165F-8C4F-4F49-A4F2-E5015E972F9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4281195F-AA37-4349-89B7-0B7F1F4B69FA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9ECA9D79-5AAF-4370-86BE-D323EAD24FA9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975FC354-B73A-4952-B6D2-09EA3981B95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763D2CCB-638F-40E6-9CBE-4D5679E3611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ADDC8D06-314A-4CF0-9521-E09ADA96325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8E3B5A6C-FBFE-4BA7-B942-3EC6802C433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E571088E-B08B-4B88-9520-8069CB0667FD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12F24A34-A330-4CB2-B451-4FEC2E889825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7C440985-74B2-4B15-8A95-A12C0D7430BB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46A2B9F3-6025-4B51-B4F1-A5C05A775A4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7FD6485C-7346-407C-9C4A-FA812E0DE1C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8FD3A086-6133-49F5-88F4-176D4E3E64F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1347DD4-276A-48B5-A324-5916914DBA13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F1C9F84D-E0B0-4B4E-9A76-BC4C608C61E0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8CAD8FF1-0D3A-4C5B-A5F8-0592E0F2AC4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8F71478C-2C4F-4425-ADA6-A766157014C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BAEAB8B8-739D-4E92-9A12-5351E4261343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63CD1B43-A4EC-4518-B2E1-0E20C66CCD0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0F214988-93E2-410A-B7E7-76B44E16D22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8B692AF4-A8CA-423C-A3C7-67289BF572AB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2D66A670-5B63-459D-8249-22DAFE8FEAAC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EC755111-A59B-4043-A8D3-BB5581FC9777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209809B3-4E44-4604-830B-FBDDEE7F9CE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934433FB-CB11-424D-ABD3-E10B0523364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E400096-D85D-4003-BF34-C8337FD1C21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041A0EE3-8655-49B5-B7D3-CFE89B63D92C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4BBBB3C8-2772-4113-BD1F-9084789D9EF5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34FB01B3-9F2E-49CC-827D-0D7CA6EEBB88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2D7F8A38-3A53-4DCA-A012-9C8DF04C87E7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80AB2E1A-6503-42B0-A510-4481E2E3EC2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35180575-D431-4DC6-B3C1-A9B28190244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2CC699BA-DCD1-420D-8802-6C116F89672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A01FCE7E-1A75-4A14-B128-2F04F9D36F08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45791D1D-2EA7-4619-A84C-D3D597F6D54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B73F6CBD-887C-46FD-B5A6-195B27F6A40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763F21F4-664C-4631-9A81-AD69564954D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68254860-0718-4AEE-B457-8A4AA82B23A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E4378364-7D04-4891-AE6F-87F5C2A92C5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DC408D17-5D12-49E3-99DA-F2049C89EC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69B4E776-15A7-477F-A1CC-CE8AF549ED1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ACCCB0C9-C82E-45AE-BD93-671AE9EBAA49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F3C43C06-D1E8-4FE5-A2CE-DBE51F60441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66F019E-8489-470A-B44D-8B5A332753F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76692301-051A-477F-8FC6-C01102991DB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9F71F56C-2F37-430D-8D7C-4BCB939025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AFEA2925-E038-4957-9B85-E4E7DE0E46A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C8B88345-C2EB-4A16-AC03-C8BD9DCE569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5C5D3583-4A9D-4255-9143-FD146AA1A5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868DEA88-20E2-4FBE-9671-349B7F7623E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7E78FBEC-1FAC-469B-8464-1A12B2A2804A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EDBB590F-41DF-4B48-BF56-6EB0576D498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394CAC77-DC97-4D21-8E44-C34C0A142674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2C08E096-2737-4981-AD9B-D4B1742F2BA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70A57017-4ABF-4BC8-855C-03F116B6E86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A8AE1A84-CEAC-480F-BC3C-59AB81BBB9F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AABBD2C1-F6D3-4548-9D72-3EB6DE58273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FFAD2CB2-CEEC-4CDC-8EEC-D57959C109A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2FC099BD-9EBB-4226-80DC-2B2DDFA88A5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6B99D0B7-60A4-4722-B15B-06291E05ECB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B4E47776-C93A-4720-B967-6CBABF11BC72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7C1AACF0-B93F-48F7-B6AC-E7397A40CFB9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FFF29FDC-0094-4D05-B705-B38BCFBBF63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B4FFB3DB-4891-43A3-93F3-84D4A5427744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B29071F4-8F57-483C-8F80-697DA845A8E7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B9563CF3-7473-45AD-B415-D8DF7908C9F1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BA2856A0-AFF8-467C-A393-D8548344798E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FA0E0A2A-8E7F-4E41-B3C7-E8709BAACD9D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40908D80-DDD1-4E76-BD7D-DDC3CC2178D0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AA6C4E3B-C4F7-4483-9506-B8BAF088C97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655071A-9CE7-4C91-AB1B-4B7ECF41BFC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C20880B6-64C4-46F8-899E-C90AD615678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1A984750-B9DD-4716-B454-E8A8E218598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9D70508B-70E3-49F3-A5AC-84504627811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5412D670-5323-4028-A894-DE56B44CC2EA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316ECD50-6430-4EA0-A079-67D5AFD2639E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389869-9B2B-48C4-A1BE-A52AE31280E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7CEFF27-7D94-452C-A12E-D84987182108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C496AB0-D5CB-4821-818D-2A7F0BCBD42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8A4E136-1C13-401F-B9A9-12271337DB8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166052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25256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4460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3052" y="2562918"/>
            <a:ext cx="2254112" cy="1377444"/>
            <a:chOff x="3017860" y="4363106"/>
            <a:chExt cx="1654565" cy="1377444"/>
          </a:xfrm>
        </p:grpSpPr>
        <p:sp>
          <p:nvSpPr>
            <p:cNvPr id="11" name="TextBox 10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65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02256" y="2562918"/>
            <a:ext cx="2254112" cy="1377444"/>
            <a:chOff x="3017860" y="4363106"/>
            <a:chExt cx="1654565" cy="1377444"/>
          </a:xfrm>
        </p:grpSpPr>
        <p:sp>
          <p:nvSpPr>
            <p:cNvPr id="14" name="TextBox 13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5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61460" y="2562918"/>
            <a:ext cx="2254112" cy="1377444"/>
            <a:chOff x="3017860" y="4363106"/>
            <a:chExt cx="1654565" cy="1377444"/>
          </a:xfrm>
        </p:grpSpPr>
        <p:sp>
          <p:nvSpPr>
            <p:cNvPr id="17" name="TextBox 16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6"/>
              <a:ext cx="165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770008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61116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212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320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88416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9524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Option C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ounded Rectangle 27"/>
          <p:cNvSpPr/>
          <p:nvPr/>
        </p:nvSpPr>
        <p:spPr>
          <a:xfrm>
            <a:off x="4963522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ounded Rectangle 7"/>
          <p:cNvSpPr/>
          <p:nvPr/>
        </p:nvSpPr>
        <p:spPr>
          <a:xfrm>
            <a:off x="2492310" y="1770241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076056" y="924858"/>
            <a:ext cx="3672408" cy="701496"/>
            <a:chOff x="5004048" y="933547"/>
            <a:chExt cx="3456384" cy="70149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2329014"/>
            <a:ext cx="3672408" cy="701496"/>
            <a:chOff x="5004048" y="933547"/>
            <a:chExt cx="3456384" cy="701496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6056" y="3733170"/>
            <a:ext cx="3672408" cy="701496"/>
            <a:chOff x="5004048" y="933547"/>
            <a:chExt cx="3456384" cy="701496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1523189" y="1646804"/>
            <a:ext cx="1896683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Our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Layout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93A1C2-30F3-4999-B30D-B00DC23C76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F2526D9-1515-4A42-8F0B-2E3CEDCA3FD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FB933DE-B8D7-4988-A551-C80450EE221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7157" y="3481976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90177" y="2617880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197" y="1753784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16216" y="889688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35169" y="3589988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8189" y="2725892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61209" y="1861796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624229" y="997700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"/>
          <p:cNvSpPr/>
          <p:nvPr/>
        </p:nvSpPr>
        <p:spPr>
          <a:xfrm>
            <a:off x="2693823" y="3867942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90894" y="2439969"/>
            <a:ext cx="1728192" cy="897991"/>
            <a:chOff x="3017859" y="4337228"/>
            <a:chExt cx="1870812" cy="897991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직사각형 1"/>
          <p:cNvSpPr/>
          <p:nvPr/>
        </p:nvSpPr>
        <p:spPr>
          <a:xfrm>
            <a:off x="5791305" y="209588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78419" y="1304788"/>
            <a:ext cx="1728192" cy="897991"/>
            <a:chOff x="3017859" y="4337228"/>
            <a:chExt cx="1870812" cy="897991"/>
          </a:xfrm>
        </p:grpSpPr>
        <p:sp>
          <p:nvSpPr>
            <p:cNvPr id="24" name="TextBox 23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직사각형 1"/>
          <p:cNvSpPr/>
          <p:nvPr/>
        </p:nvSpPr>
        <p:spPr>
          <a:xfrm>
            <a:off x="4242564" y="2981915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923928" y="3473959"/>
            <a:ext cx="1728192" cy="897991"/>
            <a:chOff x="3017859" y="4337228"/>
            <a:chExt cx="1870812" cy="897991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직사각형 1"/>
          <p:cNvSpPr/>
          <p:nvPr/>
        </p:nvSpPr>
        <p:spPr>
          <a:xfrm>
            <a:off x="7340046" y="1209863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004147" y="1686599"/>
            <a:ext cx="1728192" cy="897991"/>
            <a:chOff x="3017859" y="4337228"/>
            <a:chExt cx="1870812" cy="897991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Oval 21"/>
          <p:cNvSpPr>
            <a:spLocks noChangeAspect="1"/>
          </p:cNvSpPr>
          <p:nvPr/>
        </p:nvSpPr>
        <p:spPr>
          <a:xfrm>
            <a:off x="3577329" y="2814831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9"/>
          <p:cNvSpPr/>
          <p:nvPr/>
        </p:nvSpPr>
        <p:spPr>
          <a:xfrm>
            <a:off x="5164230" y="1973437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Rounded Rectangle 27"/>
          <p:cNvSpPr/>
          <p:nvPr/>
        </p:nvSpPr>
        <p:spPr>
          <a:xfrm>
            <a:off x="2021407" y="3714668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Rounded Rectangle 7"/>
          <p:cNvSpPr/>
          <p:nvPr/>
        </p:nvSpPr>
        <p:spPr>
          <a:xfrm>
            <a:off x="6741378" y="1122179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19EC7-5264-4085-8649-56F5C91C9EB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14800" y="211455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4287585" y="2317991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24442" y="3147814"/>
            <a:ext cx="3312368" cy="11099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66" name="TextBox 14"/>
          <p:cNvSpPr txBox="1"/>
          <p:nvPr/>
        </p:nvSpPr>
        <p:spPr>
          <a:xfrm>
            <a:off x="1907704" y="4217132"/>
            <a:ext cx="534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flipH="1">
            <a:off x="1504173" y="631286"/>
            <a:ext cx="1080000" cy="108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H="1">
            <a:off x="1052234" y="991286"/>
            <a:ext cx="1260000" cy="126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 flipH="1">
            <a:off x="1592234" y="1419782"/>
            <a:ext cx="1440000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 flipH="1">
            <a:off x="2377237" y="1711286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5644" y="631286"/>
            <a:ext cx="1080000" cy="108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47583" y="991286"/>
            <a:ext cx="1260000" cy="126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27583" y="1419782"/>
            <a:ext cx="1440000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82580" y="1711286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574829" y="1743878"/>
            <a:ext cx="1980000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647477" y="2680489"/>
            <a:ext cx="180020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Oval 21"/>
          <p:cNvSpPr>
            <a:spLocks noChangeAspect="1"/>
          </p:cNvSpPr>
          <p:nvPr/>
        </p:nvSpPr>
        <p:spPr>
          <a:xfrm>
            <a:off x="5782580" y="1964361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ounded Rectangle 27"/>
          <p:cNvSpPr/>
          <p:nvPr/>
        </p:nvSpPr>
        <p:spPr>
          <a:xfrm>
            <a:off x="3032146" y="2042912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4369779" y="2139702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27703" y="2396625"/>
            <a:ext cx="1124508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2969" y="2396625"/>
            <a:ext cx="1124508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66634" y="3820573"/>
            <a:ext cx="2416550" cy="897285"/>
            <a:chOff x="1062658" y="3986014"/>
            <a:chExt cx="1728192" cy="897285"/>
          </a:xfrm>
        </p:grpSpPr>
        <p:sp>
          <p:nvSpPr>
            <p:cNvPr id="28" name="TextBox 2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59308" y="3511286"/>
            <a:ext cx="2416550" cy="897285"/>
            <a:chOff x="1062658" y="3986014"/>
            <a:chExt cx="1728192" cy="897285"/>
          </a:xfrm>
        </p:grpSpPr>
        <p:sp>
          <p:nvSpPr>
            <p:cNvPr id="31" name="TextBox 3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3959" y="3485740"/>
            <a:ext cx="2416550" cy="897285"/>
            <a:chOff x="1062658" y="3986014"/>
            <a:chExt cx="1728192" cy="897285"/>
          </a:xfrm>
        </p:grpSpPr>
        <p:sp>
          <p:nvSpPr>
            <p:cNvPr id="34" name="TextBox 3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2642</Words>
  <Application>Microsoft Office PowerPoint</Application>
  <PresentationFormat>화면 슬라이드 쇼(16:9)</PresentationFormat>
  <Paragraphs>343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98</cp:revision>
  <dcterms:created xsi:type="dcterms:W3CDTF">2016-12-05T23:26:54Z</dcterms:created>
  <dcterms:modified xsi:type="dcterms:W3CDTF">2018-07-17T03:03:24Z</dcterms:modified>
</cp:coreProperties>
</file>