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DCE2-F202-BF4D-BA87-91C7A1F2502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B85E-F16B-BF41-9AFF-BDE2AC11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ousing </a:t>
            </a:r>
            <a:r>
              <a:rPr lang="en-US" dirty="0"/>
              <a:t>price is highly dependent on both the surrounding items and the housing features.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research gathers historical information on the change of housing price and build a model in order to predict housing price according to features</a:t>
            </a:r>
            <a:r>
              <a:rPr lang="en-US" dirty="0" smtClean="0"/>
              <a:t>. (using Queen’s historical dataset as example)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 Number Trend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Sale Average Price Trend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Number Trend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Users/mengyitao/Desktop/Screen Shot 2019-10-14 at 11.20.11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08" y="1690688"/>
            <a:ext cx="8798169" cy="522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1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Average Price Trend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Users/mengyitao/Desktop/Screen Shot 2019-10-14 at 11.24.5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9" y="1825625"/>
            <a:ext cx="9332741" cy="4919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68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House features</a:t>
            </a:r>
          </a:p>
          <a:p>
            <a:r>
              <a:rPr lang="en-US" dirty="0" smtClean="0"/>
              <a:t>Surroundings</a:t>
            </a:r>
          </a:p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accuracy</a:t>
            </a:r>
            <a:endParaRPr lang="en-US" dirty="0"/>
          </a:p>
        </p:txBody>
      </p:sp>
      <p:pic>
        <p:nvPicPr>
          <p:cNvPr id="4" name="Content Placeholder 3" descr="/Users/mengyitao/Desktop/Screen Shot 2019-10-14 at 11.27.2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55" y="2138290"/>
            <a:ext cx="3435936" cy="1472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94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Presentation</vt:lpstr>
      <vt:lpstr>Topic</vt:lpstr>
      <vt:lpstr>Basic analysis</vt:lpstr>
      <vt:lpstr>Sale Number Trend </vt:lpstr>
      <vt:lpstr>Sale Average Price Trend </vt:lpstr>
      <vt:lpstr>Features that matters</vt:lpstr>
      <vt:lpstr>Data accuracy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孟 亦陶</dc:creator>
  <cp:lastModifiedBy>孟 亦陶</cp:lastModifiedBy>
  <cp:revision>1</cp:revision>
  <dcterms:created xsi:type="dcterms:W3CDTF">2019-10-15T04:29:26Z</dcterms:created>
  <dcterms:modified xsi:type="dcterms:W3CDTF">2019-10-15T04:34:22Z</dcterms:modified>
</cp:coreProperties>
</file>