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4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6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3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8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0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4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4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6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A6DB-57D8-4C50-92C8-57C96359C59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FB19-6799-4093-9AC4-27B276CBB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A5BACA-CDBE-497F-BFD7-22123FB2DD9B}" type="slidenum">
              <a:rPr kumimoji="0" lang="en-US" altLang="zh-CN"/>
              <a:pPr eaLnBrk="1" hangingPunct="1"/>
              <a:t>1</a:t>
            </a:fld>
            <a:endParaRPr kumimoji="0" lang="en-US" altLang="zh-CN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000376" y="2133601"/>
            <a:ext cx="6264275" cy="3700463"/>
          </a:xfrm>
          <a:prstGeom prst="rect">
            <a:avLst/>
          </a:prstGeom>
          <a:solidFill>
            <a:schemeClr val="bg1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b="1" dirty="0">
                <a:solidFill>
                  <a:srgbClr val="0DD73D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3600" b="1" dirty="0">
                <a:solidFill>
                  <a:srgbClr val="0DD73D"/>
                </a:solidFill>
                <a:latin typeface="Times New Roman" panose="02020603050405020304" pitchFamily="18" charset="0"/>
              </a:rPr>
              <a:t>双向链表的结点结构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err="1">
                <a:latin typeface="Times New Roman" panose="02020603050405020304" pitchFamily="18" charset="0"/>
              </a:rPr>
              <a:t>t</a:t>
            </a:r>
            <a:r>
              <a:rPr lang="en-US" altLang="zh-CN" sz="3200" dirty="0" err="1" smtClean="0">
                <a:latin typeface="Times New Roman" panose="02020603050405020304" pitchFamily="18" charset="0"/>
              </a:rPr>
              <a:t>ypedef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latin typeface="Times New Roman" panose="02020603050405020304" pitchFamily="18" charset="0"/>
              </a:rPr>
              <a:t>struct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{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</a:rPr>
              <a:t>data;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3200" dirty="0">
                <a:latin typeface="Times New Roman" panose="02020603050405020304" pitchFamily="18" charset="0"/>
              </a:rPr>
              <a:t> node  *pre;     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前一结点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3200" dirty="0">
                <a:latin typeface="Times New Roman" panose="02020603050405020304" pitchFamily="18" charset="0"/>
              </a:rPr>
              <a:t> node  *next;     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后一结点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3200" dirty="0" err="1" smtClean="0">
                <a:latin typeface="Times New Roman" panose="02020603050405020304" pitchFamily="18" charset="0"/>
              </a:rPr>
              <a:t>Lnode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,*</a:t>
            </a:r>
            <a:r>
              <a:rPr lang="en-US" altLang="zh-CN" sz="3200" dirty="0" err="1" smtClean="0">
                <a:latin typeface="Times New Roman" panose="02020603050405020304" pitchFamily="18" charset="0"/>
              </a:rPr>
              <a:t>ListNode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;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674939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tx2"/>
                </a:solidFill>
                <a:ea typeface="隶书" panose="02010509060101010101" pitchFamily="49" charset="-122"/>
              </a:rPr>
              <a:t>双向链表的结点</a:t>
            </a:r>
            <a:r>
              <a:rPr lang="zh-CN" altLang="en-US" sz="4000" dirty="0" smtClean="0">
                <a:solidFill>
                  <a:schemeClr val="tx2"/>
                </a:solidFill>
                <a:ea typeface="隶书" panose="02010509060101010101" pitchFamily="49" charset="-122"/>
              </a:rPr>
              <a:t>结构    </a:t>
            </a:r>
            <a:endParaRPr lang="en-US" altLang="zh-CN" sz="4000" dirty="0" smtClean="0">
              <a:solidFill>
                <a:schemeClr val="tx2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06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554B1F-C394-4561-BD0B-087DFB69B867}" type="slidenum">
              <a:rPr kumimoji="0" lang="en-US" altLang="zh-CN"/>
              <a:pPr eaLnBrk="1" hangingPunct="1"/>
              <a:t>2</a:t>
            </a:fld>
            <a:endParaRPr kumimoji="0" lang="en-US" altLang="zh-CN"/>
          </a:p>
        </p:txBody>
      </p:sp>
      <p:pic>
        <p:nvPicPr>
          <p:cNvPr id="3277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1"/>
            <a:ext cx="51054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18"/>
          <p:cNvSpPr>
            <a:spLocks noChangeArrowheads="1"/>
          </p:cNvSpPr>
          <p:nvPr/>
        </p:nvSpPr>
        <p:spPr bwMode="auto">
          <a:xfrm>
            <a:off x="4905376" y="2205038"/>
            <a:ext cx="20161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2773" name="Picture 19" descr="双向链表的节点插入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6" y="3124200"/>
            <a:ext cx="23780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20" descr="双向链表的节点插入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1" y="4343401"/>
            <a:ext cx="233997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21" descr="双向链表的节点插入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88" y="5699126"/>
            <a:ext cx="2386012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22" descr="双向链表的节点删除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214688"/>
            <a:ext cx="2781300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23" descr="双向链表的节点删除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121151"/>
            <a:ext cx="2781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24" descr="双向链表的节点删除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7" y="5066507"/>
            <a:ext cx="2881313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9" name="Text Box 25"/>
          <p:cNvSpPr txBox="1">
            <a:spLocks noChangeArrowheads="1"/>
          </p:cNvSpPr>
          <p:nvPr/>
        </p:nvSpPr>
        <p:spPr bwMode="auto">
          <a:xfrm>
            <a:off x="1607038" y="1712364"/>
            <a:ext cx="2095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folHlink"/>
                </a:solidFill>
              </a:rPr>
              <a:t>双向链表</a:t>
            </a:r>
          </a:p>
        </p:txBody>
      </p:sp>
      <p:sp>
        <p:nvSpPr>
          <p:cNvPr id="32780" name="Text Box 26"/>
          <p:cNvSpPr txBox="1">
            <a:spLocks noChangeArrowheads="1"/>
          </p:cNvSpPr>
          <p:nvPr/>
        </p:nvSpPr>
        <p:spPr bwMode="auto">
          <a:xfrm>
            <a:off x="1769230" y="4437064"/>
            <a:ext cx="677108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folHlink"/>
                </a:solidFill>
              </a:rPr>
              <a:t>插入</a:t>
            </a:r>
          </a:p>
        </p:txBody>
      </p:sp>
      <p:sp>
        <p:nvSpPr>
          <p:cNvPr id="32781" name="Text Box 27"/>
          <p:cNvSpPr txBox="1">
            <a:spLocks noChangeArrowheads="1"/>
          </p:cNvSpPr>
          <p:nvPr/>
        </p:nvSpPr>
        <p:spPr bwMode="auto">
          <a:xfrm>
            <a:off x="6461124" y="6026151"/>
            <a:ext cx="1417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folHlink"/>
                </a:solidFill>
              </a:rPr>
              <a:t>删除</a:t>
            </a:r>
          </a:p>
        </p:txBody>
      </p:sp>
      <p:sp>
        <p:nvSpPr>
          <p:cNvPr id="32782" name="Rectangle 28"/>
          <p:cNvSpPr>
            <a:spLocks noChangeArrowheads="1"/>
          </p:cNvSpPr>
          <p:nvPr/>
        </p:nvSpPr>
        <p:spPr bwMode="auto">
          <a:xfrm>
            <a:off x="1365251" y="346076"/>
            <a:ext cx="80438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tx2"/>
                </a:solidFill>
                <a:ea typeface="隶书" panose="02010509060101010101" pitchFamily="49" charset="-122"/>
              </a:rPr>
              <a:t>链表的各种形式：</a:t>
            </a:r>
            <a:r>
              <a:rPr lang="zh-CN" altLang="en-US" sz="2800" dirty="0">
                <a:solidFill>
                  <a:schemeClr val="tx2"/>
                </a:solidFill>
                <a:ea typeface="隶书" panose="02010509060101010101" pitchFamily="49" charset="-122"/>
              </a:rPr>
              <a:t>双向链表的插入与删除</a:t>
            </a:r>
          </a:p>
        </p:txBody>
      </p:sp>
      <p:sp>
        <p:nvSpPr>
          <p:cNvPr id="32783" name="Rectangle 29"/>
          <p:cNvSpPr>
            <a:spLocks noChangeArrowheads="1"/>
          </p:cNvSpPr>
          <p:nvPr/>
        </p:nvSpPr>
        <p:spPr bwMode="auto">
          <a:xfrm>
            <a:off x="5303838" y="2205039"/>
            <a:ext cx="1295400" cy="358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/>
              <a:t>header</a:t>
            </a:r>
          </a:p>
        </p:txBody>
      </p:sp>
      <p:sp>
        <p:nvSpPr>
          <p:cNvPr id="32784" name="Line 30"/>
          <p:cNvSpPr>
            <a:spLocks noChangeShapeType="1"/>
          </p:cNvSpPr>
          <p:nvPr/>
        </p:nvSpPr>
        <p:spPr bwMode="auto">
          <a:xfrm flipV="1">
            <a:off x="6599238" y="2419350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隶书</vt:lpstr>
      <vt:lpstr>宋体</vt:lpstr>
      <vt:lpstr>Arial</vt:lpstr>
      <vt:lpstr>Tahoma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Yiteng</dc:creator>
  <cp:lastModifiedBy>Zhao Yiteng</cp:lastModifiedBy>
  <cp:revision>2</cp:revision>
  <dcterms:created xsi:type="dcterms:W3CDTF">2018-09-13T14:00:20Z</dcterms:created>
  <dcterms:modified xsi:type="dcterms:W3CDTF">2018-09-13T14:08:41Z</dcterms:modified>
</cp:coreProperties>
</file>