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5A60"/>
    <a:srgbClr val="0D3E3A"/>
    <a:srgbClr val="009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9309F-B762-E116-51E2-F3755D2AC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6432F-84DF-6FA1-C2EB-33C7F3DFD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24BD9-2846-0F2F-6B0E-8D7C3473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80002-82C2-7D99-1133-7DD656BA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7DE73-B3BC-62D5-EC0C-5EF387AF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12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2257D-6635-9E5B-82A8-DCDF8AF5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D6A82-D219-4573-44DD-48EAA492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ABAE3-DEE5-7D7C-275C-6891D591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794ED-888C-48E9-9027-54080865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BFDC6-A870-5D47-BE78-5C37BC6F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1CDAC8-FCB6-C7D8-0AB9-CFF247AF3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6ADB46-FFC1-F345-FCF2-FA7010C9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1771C-7F29-C1BD-83DE-FEE8F825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900CC-DC37-E2AD-EFEB-FC65C28E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BA33F-14E2-6AA5-9326-E6C17ACA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56BF9-EFBB-3E71-90A1-9CE75F69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52CF7-B6D2-56CF-729B-4FF4EEB7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81E38-BFB3-7C6E-672D-232C1AB5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121B7-AE66-994F-C864-43A985C0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1CA79-4771-9C87-2EF5-7B008799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6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B7E54-1559-27C4-94F9-B9DB008C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52A1E-6E84-FEE1-0936-2488FC0A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46115-1DD2-E998-CAD0-D76C59C4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B4755-F717-8025-5427-961579F9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15A03-131C-D9B8-7C0C-2155F7B7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4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AE836-1784-D451-BED3-156C4005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56D05-EB45-F12D-0EFB-D641A1B14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F1799-F31C-9492-10EB-FA337B305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BE18E-44B1-7824-2CA5-27739EAE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7605E-2538-331B-3CD3-58CFCD66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42C42-5496-9959-7EEC-FB0E57F3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8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B20A5-175E-F5B5-B8B6-A8E9CC8B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FC73C-1EF3-A545-1069-13C90079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27B26-88BA-4130-0C54-C67743531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009B19-0BAC-D8A3-DDD0-69BBBB7C8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39937B-5D6E-E190-C3EF-196781E92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1F5DCC-E54A-2A8E-E89A-0C0232BB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694E9F-A30E-164D-A5CB-9098C921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F6BFF7-0BA2-F6FF-88BE-74AD319B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4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56C98-D7F3-47E9-68D3-7000D780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06E9A-F17B-7A0E-5C9F-FB46F586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B1238D-D4D1-126C-2B72-E6C2F63E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C467A-9AC7-572B-A19A-47F9B756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21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68EB38-8EB5-D420-B310-72A1BBCE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F9C4BC-8724-3C02-98A3-92F84F09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C8AA2E-A7D8-BAAB-FDCD-13911A09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1EB46-6047-2D8A-9154-BBE1EE38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F8095-F7F1-1DF0-A760-7BA729491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0CE2E3-9893-C696-C935-F214FE8A6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3C604-0813-E62A-DDF0-8982C63C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E8D46-DD2D-2C2E-01F0-442D06CC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0D15BB-30DD-620F-5969-F101B679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0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ABD95-6CD3-7FB2-BD24-4C9EE31F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7322C7-D249-DC73-F424-74AD25427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E8043E-1299-106A-EB88-282C8556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CBA12B-FBEB-5935-699F-B97C9196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F96C1-9560-AA81-1E70-FD65D42B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9296E-2355-BBE6-E45F-6FC9EF36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4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9F8409-C8AD-1286-BFB8-10757210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64115A-AAA0-3F9A-9CC8-01D05386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2FDEE-ACEE-E6C6-3CAC-35073E9B4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89E61-BDF7-7633-DE20-6923A06A7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8E79E-ED94-3D33-0436-1A1334565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03879-1872-6375-3A72-3F57DAAC6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两条鱼编程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Java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77760-7F08-90F6-2FD0-5734C23A6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01. </a:t>
            </a:r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快速入门</a:t>
            </a:r>
          </a:p>
        </p:txBody>
      </p:sp>
    </p:spTree>
    <p:extLst>
      <p:ext uri="{BB962C8B-B14F-4D97-AF65-F5344CB8AC3E}">
        <p14:creationId xmlns:p14="http://schemas.microsoft.com/office/powerpoint/2010/main" val="423974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4F46D-0BD1-C94B-8249-BD67D9DC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B173D-EEC3-D23E-C867-A70CB53C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IDE</a:t>
            </a:r>
            <a:r>
              <a:rPr lang="zh-CN" altLang="en-US" dirty="0"/>
              <a:t>开发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275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两条鱼编程 - Java基础</vt:lpstr>
      <vt:lpstr>搭建开发环境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yitong huang</dc:creator>
  <cp:lastModifiedBy>yitong huang</cp:lastModifiedBy>
  <cp:revision>6</cp:revision>
  <dcterms:created xsi:type="dcterms:W3CDTF">2024-12-04T07:08:31Z</dcterms:created>
  <dcterms:modified xsi:type="dcterms:W3CDTF">2024-12-04T07:55:31Z</dcterms:modified>
</cp:coreProperties>
</file>