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1"/>
  </p:notesMasterIdLst>
  <p:sldIdLst>
    <p:sldId id="579" r:id="rId3"/>
    <p:sldId id="580" r:id="rId4"/>
    <p:sldId id="611" r:id="rId5"/>
    <p:sldId id="608" r:id="rId6"/>
    <p:sldId id="609" r:id="rId7"/>
    <p:sldId id="612" r:id="rId8"/>
    <p:sldId id="316" r:id="rId9"/>
    <p:sldId id="271" r:id="rId10"/>
    <p:sldId id="588" r:id="rId11"/>
    <p:sldId id="589" r:id="rId12"/>
    <p:sldId id="595" r:id="rId13"/>
    <p:sldId id="582" r:id="rId14"/>
    <p:sldId id="583" r:id="rId15"/>
    <p:sldId id="584" r:id="rId16"/>
    <p:sldId id="585" r:id="rId17"/>
    <p:sldId id="587" r:id="rId18"/>
    <p:sldId id="591" r:id="rId19"/>
    <p:sldId id="590" r:id="rId20"/>
    <p:sldId id="592" r:id="rId21"/>
    <p:sldId id="339" r:id="rId22"/>
    <p:sldId id="581" r:id="rId23"/>
    <p:sldId id="286" r:id="rId24"/>
    <p:sldId id="602" r:id="rId25"/>
    <p:sldId id="268" r:id="rId26"/>
    <p:sldId id="274" r:id="rId27"/>
    <p:sldId id="275" r:id="rId28"/>
    <p:sldId id="610" r:id="rId29"/>
    <p:sldId id="593" r:id="rId30"/>
    <p:sldId id="594" r:id="rId31"/>
    <p:sldId id="603" r:id="rId32"/>
    <p:sldId id="604" r:id="rId33"/>
    <p:sldId id="605" r:id="rId34"/>
    <p:sldId id="606" r:id="rId35"/>
    <p:sldId id="607" r:id="rId36"/>
    <p:sldId id="613" r:id="rId37"/>
    <p:sldId id="309" r:id="rId38"/>
    <p:sldId id="288" r:id="rId39"/>
    <p:sldId id="273" r:id="rId40"/>
    <p:sldId id="599" r:id="rId41"/>
    <p:sldId id="600" r:id="rId42"/>
    <p:sldId id="601" r:id="rId43"/>
    <p:sldId id="276" r:id="rId44"/>
    <p:sldId id="289" r:id="rId45"/>
    <p:sldId id="311" r:id="rId46"/>
    <p:sldId id="310" r:id="rId47"/>
    <p:sldId id="277" r:id="rId48"/>
    <p:sldId id="313" r:id="rId49"/>
    <p:sldId id="278" r:id="rId50"/>
    <p:sldId id="279" r:id="rId51"/>
    <p:sldId id="314" r:id="rId52"/>
    <p:sldId id="290" r:id="rId53"/>
    <p:sldId id="283" r:id="rId54"/>
    <p:sldId id="300" r:id="rId55"/>
    <p:sldId id="284" r:id="rId56"/>
    <p:sldId id="614" r:id="rId57"/>
    <p:sldId id="615" r:id="rId58"/>
    <p:sldId id="616" r:id="rId59"/>
    <p:sldId id="617" r:id="rId60"/>
    <p:sldId id="301" r:id="rId61"/>
    <p:sldId id="299" r:id="rId62"/>
    <p:sldId id="618" r:id="rId63"/>
    <p:sldId id="295" r:id="rId64"/>
    <p:sldId id="296" r:id="rId65"/>
    <p:sldId id="297" r:id="rId66"/>
    <p:sldId id="304" r:id="rId67"/>
    <p:sldId id="305" r:id="rId68"/>
    <p:sldId id="303" r:id="rId69"/>
    <p:sldId id="302" r:id="rId70"/>
    <p:sldId id="298" r:id="rId71"/>
    <p:sldId id="319" r:id="rId72"/>
    <p:sldId id="320" r:id="rId73"/>
    <p:sldId id="619" r:id="rId74"/>
    <p:sldId id="280" r:id="rId75"/>
    <p:sldId id="291" r:id="rId76"/>
    <p:sldId id="342" r:id="rId77"/>
    <p:sldId id="281" r:id="rId78"/>
    <p:sldId id="282" r:id="rId79"/>
    <p:sldId id="259" r:id="rId80"/>
    <p:sldId id="620" r:id="rId81"/>
    <p:sldId id="263" r:id="rId82"/>
    <p:sldId id="266" r:id="rId83"/>
    <p:sldId id="346" r:id="rId84"/>
    <p:sldId id="621" r:id="rId85"/>
    <p:sldId id="264" r:id="rId86"/>
    <p:sldId id="265" r:id="rId87"/>
    <p:sldId id="267" r:id="rId88"/>
    <p:sldId id="270" r:id="rId89"/>
    <p:sldId id="269" r:id="rId90"/>
    <p:sldId id="347" r:id="rId91"/>
    <p:sldId id="348" r:id="rId92"/>
    <p:sldId id="622" r:id="rId93"/>
    <p:sldId id="349" r:id="rId94"/>
    <p:sldId id="350" r:id="rId95"/>
    <p:sldId id="351" r:id="rId96"/>
    <p:sldId id="352" r:id="rId97"/>
    <p:sldId id="353" r:id="rId98"/>
    <p:sldId id="354" r:id="rId99"/>
    <p:sldId id="355" r:id="rId100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4B4A8-8D22-4EC0-9A17-9422927A0D5D}" v="20" dt="2024-03-12T09:02:02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microsoft.com/office/2015/10/relationships/revisionInfo" Target="revisionInfo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tonomousSystems@outlook.com" userId="146d25dff316dded" providerId="LiveId" clId="{9EC1A59D-2A69-421A-B646-6485AF29EF44}"/>
    <pc:docChg chg="undo custSel addSld delSld modSld addMainMaster delMainMaster">
      <pc:chgData name="autonomousSystems@outlook.com" userId="146d25dff316dded" providerId="LiveId" clId="{9EC1A59D-2A69-421A-B646-6485AF29EF44}" dt="2023-11-19T13:12:33.003" v="58" actId="20577"/>
      <pc:docMkLst>
        <pc:docMk/>
      </pc:docMkLst>
      <pc:sldChg chg="add del">
        <pc:chgData name="autonomousSystems@outlook.com" userId="146d25dff316dded" providerId="LiveId" clId="{9EC1A59D-2A69-421A-B646-6485AF29EF44}" dt="2023-11-19T13:06:58.749" v="4" actId="47"/>
        <pc:sldMkLst>
          <pc:docMk/>
          <pc:sldMk cId="0" sldId="256"/>
        </pc:sldMkLst>
      </pc:sldChg>
      <pc:sldChg chg="del">
        <pc:chgData name="autonomousSystems@outlook.com" userId="146d25dff316dded" providerId="LiveId" clId="{9EC1A59D-2A69-421A-B646-6485AF29EF44}" dt="2023-11-19T13:02:14.869" v="0" actId="47"/>
        <pc:sldMkLst>
          <pc:docMk/>
          <pc:sldMk cId="0" sldId="257"/>
        </pc:sldMkLst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58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58"/>
            <ac:spMk id="2" creationId="{FBBF7331-CC02-2136-06AD-C8FD5BD90EE4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58"/>
            <ac:spMk id="3" creationId="{F9BFF9CA-B812-428A-69E1-70A9F13FA8A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58"/>
            <ac:spMk id="4" creationId="{462EC39B-0C04-DBB5-2795-4C0AD7A3D39D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58"/>
            <ac:spMk id="5" creationId="{C9184812-9E2F-8459-56EB-5081C19993C0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59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59"/>
            <ac:spMk id="2" creationId="{5399F6AC-D2C4-D128-9EA6-230E3C24C511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59"/>
            <ac:spMk id="3" creationId="{C76DE0F9-AA51-C72B-95E5-65096EB34A60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59"/>
            <ac:spMk id="4" creationId="{BA13C9A5-0BCB-2D9F-520D-4BFD4A5DD7AB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59"/>
            <ac:spMk id="5" creationId="{5C30ED0E-BC91-59FB-AEAA-0C4F34DC5F86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60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0"/>
            <ac:spMk id="2" creationId="{330818BF-3991-601F-BC3E-B92AA15E2B78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0"/>
            <ac:spMk id="3" creationId="{5C62B1D1-00F9-988F-28C4-0CFC54FFAEA8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0"/>
            <ac:spMk id="4" creationId="{554EDDE7-E954-D2F4-0410-90E292DAC1A8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0"/>
            <ac:spMk id="5" creationId="{E8B2185E-024B-44CC-8AB6-85A8EA039FB6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61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1"/>
            <ac:spMk id="2" creationId="{BB419C4C-DE9B-D1B8-E6F6-E7FA9546A322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1"/>
            <ac:spMk id="3" creationId="{F278E8FF-C3C6-1C3A-2151-3971541A467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1"/>
            <ac:spMk id="4" creationId="{83D666B6-0932-74A6-BED1-AEBA823AB159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1"/>
            <ac:spMk id="5" creationId="{5467307B-A95D-C332-79B8-730D9CC6B21B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62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2"/>
            <ac:spMk id="2" creationId="{937EFAEC-4A37-3928-837E-C55FD79E5A61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2"/>
            <ac:spMk id="3" creationId="{784E4088-0D2E-C16B-EAA1-4F80EC28C23D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2"/>
            <ac:spMk id="4" creationId="{7DD2E04E-56E8-B6FA-6063-B0B78496023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2"/>
            <ac:spMk id="5" creationId="{B7261A10-2F63-5029-FDBB-4D4A429D2C7E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63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3"/>
            <ac:spMk id="2" creationId="{5C14CAE6-9D9E-E106-E42A-782D04EF2C47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3"/>
            <ac:spMk id="3" creationId="{42FA122A-A7AE-2583-5C99-A3A428B8EE39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3"/>
            <ac:spMk id="4" creationId="{417592FB-2D56-BF42-5FC6-FA635E4473CC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3"/>
            <ac:spMk id="5" creationId="{B7C11B92-36AB-E39C-99FC-C3B7FB969FF2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64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4"/>
            <ac:spMk id="2" creationId="{D0354DF8-6DC0-F6D2-A126-97E0B95C1B64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4"/>
            <ac:spMk id="3" creationId="{3D5EE2BC-8CC9-F5D2-8137-CC0F33F7FBEF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4"/>
            <ac:spMk id="4" creationId="{F79F15FD-47DD-6257-57B0-735E91E18183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4"/>
            <ac:spMk id="5" creationId="{C2F8EB53-A810-6F61-BC80-B86FB90156B8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65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5"/>
            <ac:spMk id="2" creationId="{5260A980-5A18-03F2-772A-F7B9A22FF650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5"/>
            <ac:spMk id="3" creationId="{B28DCDAA-7594-2A5C-02C9-ED9B6F89B24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5"/>
            <ac:spMk id="4" creationId="{B6DB7D1B-A2DF-EAD7-3EA6-65CBBF25CA90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5"/>
            <ac:spMk id="5" creationId="{C6277377-52E9-53C2-2691-B13330F394D4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66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6"/>
            <ac:spMk id="2" creationId="{B607F6B6-CF04-9996-4661-5C9A80B602E8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6"/>
            <ac:spMk id="3" creationId="{775170DD-CF18-61B7-AEC7-2AAE38F6E9E7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6"/>
            <ac:spMk id="4" creationId="{4DEC5532-D605-6BF1-5019-DAAD8DBC712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6"/>
            <ac:spMk id="5" creationId="{89B8208D-9C37-E656-DDC4-E52B2E500F3E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67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7"/>
            <ac:spMk id="2" creationId="{227605BD-7F73-4BDC-DC67-95DE8627FA8A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7"/>
            <ac:spMk id="3" creationId="{1DD7FAF9-A734-C282-79F3-CF560A85D5BE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7"/>
            <ac:spMk id="4" creationId="{5BD3B7E0-8D0C-F22C-A8BA-7EEFE60AE4C3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7"/>
            <ac:spMk id="5" creationId="{AC369E81-A863-5C9E-EF27-87F9E97386CD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2225100067" sldId="268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2225100067" sldId="268"/>
            <ac:spMk id="2" creationId="{819AD960-224E-30DE-E92C-3E4EA32A395B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2225100067" sldId="268"/>
            <ac:spMk id="3" creationId="{B0220B90-4E6F-7206-CF54-8633125C2A12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2225100067" sldId="268"/>
            <ac:spMk id="4" creationId="{4913B19A-E50F-ED81-4EFB-0CE03A95CC77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2225100067" sldId="268"/>
            <ac:spMk id="5" creationId="{81A78891-0A61-C0BA-B6AA-81CC8C9BD1B2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69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9"/>
            <ac:spMk id="2" creationId="{4870CBBD-52AF-853C-B1C9-6E1969483151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69"/>
            <ac:spMk id="3" creationId="{1E6DE84A-A579-E8C9-29CB-B7512F03A76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9"/>
            <ac:spMk id="4" creationId="{40A8F6D0-109D-741F-AC88-F08293A3468C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69"/>
            <ac:spMk id="5" creationId="{C1D94974-8405-6158-DBB5-81F383B2CCBD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70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0"/>
            <ac:spMk id="2" creationId="{4CB47B11-4969-3E05-52D7-34E8CEA49B44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0"/>
            <ac:spMk id="3" creationId="{657F6E69-2805-8E55-500F-5E2E6B8B6267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0"/>
            <ac:spMk id="4" creationId="{9CCF27A7-166E-B7A1-168B-46B5B52C01AB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0"/>
            <ac:spMk id="5" creationId="{A8C4E3F9-983D-A8AB-4E3E-3BF8A67E122A}"/>
          </ac:spMkLst>
        </pc:spChg>
      </pc:sldChg>
      <pc:sldChg chg="modSp add del mod modClrScheme chgLayout">
        <pc:chgData name="autonomousSystems@outlook.com" userId="146d25dff316dded" providerId="LiveId" clId="{9EC1A59D-2A69-421A-B646-6485AF29EF44}" dt="2023-11-19T13:10:00.568" v="31" actId="700"/>
        <pc:sldMkLst>
          <pc:docMk/>
          <pc:sldMk cId="0" sldId="271"/>
        </pc:sldMkLst>
        <pc:spChg chg="mod ord">
          <ac:chgData name="autonomousSystems@outlook.com" userId="146d25dff316dded" providerId="LiveId" clId="{9EC1A59D-2A69-421A-B646-6485AF29EF44}" dt="2023-11-19T13:10:00.568" v="31" actId="700"/>
          <ac:spMkLst>
            <pc:docMk/>
            <pc:sldMk cId="0" sldId="271"/>
            <ac:spMk id="17410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10:00.568" v="31" actId="700"/>
          <ac:spMkLst>
            <pc:docMk/>
            <pc:sldMk cId="0" sldId="271"/>
            <ac:spMk id="17411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10:00.568" v="31" actId="700"/>
          <ac:spMkLst>
            <pc:docMk/>
            <pc:sldMk cId="0" sldId="271"/>
            <ac:spMk id="17412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10:00.568" v="31" actId="700"/>
          <ac:spMkLst>
            <pc:docMk/>
            <pc:sldMk cId="0" sldId="271"/>
            <ac:spMk id="17413" creationId="{00000000-0000-0000-0000-000000000000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10:48.840" v="42" actId="478"/>
        <pc:sldMkLst>
          <pc:docMk/>
          <pc:sldMk cId="0" sldId="272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2"/>
            <ac:spMk id="2" creationId="{B67DAAE9-2EDE-1666-7104-E3FA2142BB3C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2"/>
            <ac:spMk id="3" creationId="{15D27CE8-F0C0-95AD-389A-E312F32D5501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2"/>
            <ac:spMk id="4" creationId="{D83C7B96-BD05-FC95-9F43-FD33218E9E96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2"/>
            <ac:spMk id="5" creationId="{EADA4433-9CF2-7C7A-1806-B68E3A87B693}"/>
          </ac:spMkLst>
        </pc:spChg>
        <pc:spChg chg="add del mod ord">
          <ac:chgData name="autonomousSystems@outlook.com" userId="146d25dff316dded" providerId="LiveId" clId="{9EC1A59D-2A69-421A-B646-6485AF29EF44}" dt="2023-11-19T13:10:16.869" v="34" actId="700"/>
          <ac:spMkLst>
            <pc:docMk/>
            <pc:sldMk cId="0" sldId="272"/>
            <ac:spMk id="6" creationId="{EB740C84-79FD-613D-0366-C5AB5AA1FB47}"/>
          </ac:spMkLst>
        </pc:spChg>
        <pc:spChg chg="add del mod ord">
          <ac:chgData name="autonomousSystems@outlook.com" userId="146d25dff316dded" providerId="LiveId" clId="{9EC1A59D-2A69-421A-B646-6485AF29EF44}" dt="2023-11-19T13:10:16.869" v="34" actId="700"/>
          <ac:spMkLst>
            <pc:docMk/>
            <pc:sldMk cId="0" sldId="272"/>
            <ac:spMk id="7" creationId="{2283017C-1BE0-65E3-6037-69762A2E4E84}"/>
          </ac:spMkLst>
        </pc:spChg>
        <pc:spChg chg="add del mod ord">
          <ac:chgData name="autonomousSystems@outlook.com" userId="146d25dff316dded" providerId="LiveId" clId="{9EC1A59D-2A69-421A-B646-6485AF29EF44}" dt="2023-11-19T13:10:23.733" v="36" actId="700"/>
          <ac:spMkLst>
            <pc:docMk/>
            <pc:sldMk cId="0" sldId="272"/>
            <ac:spMk id="8" creationId="{E9BF8CA8-E188-ED81-72C1-FB2A0ADA4E44}"/>
          </ac:spMkLst>
        </pc:spChg>
        <pc:spChg chg="add del mod ord">
          <ac:chgData name="autonomousSystems@outlook.com" userId="146d25dff316dded" providerId="LiveId" clId="{9EC1A59D-2A69-421A-B646-6485AF29EF44}" dt="2023-11-19T13:10:23.733" v="36" actId="700"/>
          <ac:spMkLst>
            <pc:docMk/>
            <pc:sldMk cId="0" sldId="272"/>
            <ac:spMk id="9" creationId="{257E8AC6-477B-9D48-F3D5-984BD05AC23A}"/>
          </ac:spMkLst>
        </pc:spChg>
        <pc:spChg chg="add del mod">
          <ac:chgData name="autonomousSystems@outlook.com" userId="146d25dff316dded" providerId="LiveId" clId="{9EC1A59D-2A69-421A-B646-6485AF29EF44}" dt="2023-11-19T13:10:30.244" v="37" actId="6264"/>
          <ac:spMkLst>
            <pc:docMk/>
            <pc:sldMk cId="0" sldId="272"/>
            <ac:spMk id="10" creationId="{9334F0FA-734B-7555-F221-EE7AD06C4254}"/>
          </ac:spMkLst>
        </pc:spChg>
        <pc:spChg chg="add del mod">
          <ac:chgData name="autonomousSystems@outlook.com" userId="146d25dff316dded" providerId="LiveId" clId="{9EC1A59D-2A69-421A-B646-6485AF29EF44}" dt="2023-11-19T13:10:30.244" v="37" actId="6264"/>
          <ac:spMkLst>
            <pc:docMk/>
            <pc:sldMk cId="0" sldId="272"/>
            <ac:spMk id="11" creationId="{5ADAB6EC-D532-0129-6DD2-C631106E6704}"/>
          </ac:spMkLst>
        </pc:spChg>
        <pc:spChg chg="add mod ord">
          <ac:chgData name="autonomousSystems@outlook.com" userId="146d25dff316dded" providerId="LiveId" clId="{9EC1A59D-2A69-421A-B646-6485AF29EF44}" dt="2023-11-19T13:10:45.622" v="41"/>
          <ac:spMkLst>
            <pc:docMk/>
            <pc:sldMk cId="0" sldId="272"/>
            <ac:spMk id="12" creationId="{C4AAB601-B5C1-6E8A-38A1-DC9FFCDBB7CC}"/>
          </ac:spMkLst>
        </pc:spChg>
        <pc:spChg chg="add del mod ord">
          <ac:chgData name="autonomousSystems@outlook.com" userId="146d25dff316dded" providerId="LiveId" clId="{9EC1A59D-2A69-421A-B646-6485AF29EF44}" dt="2023-11-19T13:10:48.840" v="42" actId="478"/>
          <ac:spMkLst>
            <pc:docMk/>
            <pc:sldMk cId="0" sldId="272"/>
            <ac:spMk id="13" creationId="{9DF5FD54-3029-C823-7B22-C13490BF5963}"/>
          </ac:spMkLst>
        </pc:spChg>
        <pc:spChg chg="mod ord">
          <ac:chgData name="autonomousSystems@outlook.com" userId="146d25dff316dded" providerId="LiveId" clId="{9EC1A59D-2A69-421A-B646-6485AF29EF44}" dt="2023-11-19T13:10:36.946" v="38" actId="700"/>
          <ac:spMkLst>
            <pc:docMk/>
            <pc:sldMk cId="0" sldId="272"/>
            <ac:spMk id="19458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10:36.946" v="38" actId="700"/>
          <ac:spMkLst>
            <pc:docMk/>
            <pc:sldMk cId="0" sldId="272"/>
            <ac:spMk id="19459" creationId="{00000000-0000-0000-0000-000000000000}"/>
          </ac:spMkLst>
        </pc:spChg>
        <pc:spChg chg="del mod">
          <ac:chgData name="autonomousSystems@outlook.com" userId="146d25dff316dded" providerId="LiveId" clId="{9EC1A59D-2A69-421A-B646-6485AF29EF44}" dt="2023-11-19T13:10:42.707" v="40" actId="478"/>
          <ac:spMkLst>
            <pc:docMk/>
            <pc:sldMk cId="0" sldId="272"/>
            <ac:spMk id="19460" creationId="{00000000-0000-0000-0000-000000000000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73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3"/>
            <ac:spMk id="2" creationId="{C2A26197-5C8B-DB08-5412-C3D057D8CE4A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3"/>
            <ac:spMk id="3" creationId="{A3D26900-7815-77E3-67F1-BF4B688D8DC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3"/>
            <ac:spMk id="4" creationId="{34908821-FBAB-CA90-3E52-052D1F58DFD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3"/>
            <ac:spMk id="5" creationId="{DDFE5EB5-CBBD-FB92-9810-944C0A025C22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3"/>
            <ac:spMk id="25602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3"/>
            <ac:spMk id="25603" creationId="{00000000-0000-0000-0000-000000000000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3734203415" sldId="274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3734203415" sldId="274"/>
            <ac:spMk id="2" creationId="{A363425E-E572-21BF-C163-A1E718F80103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3734203415" sldId="274"/>
            <ac:spMk id="3" creationId="{F6E6AEAC-5832-5E90-E818-9E473DF09584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3734203415" sldId="274"/>
            <ac:spMk id="4" creationId="{2E3B4492-A7C7-B15C-5AD3-7D0ED2670086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3734203415" sldId="274"/>
            <ac:spMk id="5" creationId="{F54CB1FE-1B1E-4D62-0EA8-01DF50231088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3734203415" sldId="274"/>
            <ac:spMk id="30722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3734203415" sldId="274"/>
            <ac:spMk id="30723" creationId="{00000000-0000-0000-0000-000000000000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1694130206" sldId="275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1694130206" sldId="275"/>
            <ac:spMk id="2" creationId="{5C5340C7-0914-5FB8-EC8D-125CEE6FE33C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1694130206" sldId="275"/>
            <ac:spMk id="3" creationId="{6305DA30-6BEB-4EC3-6D1D-FEDD077F9032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1694130206" sldId="275"/>
            <ac:spMk id="4" creationId="{7DEF75C5-8AC7-4859-D40E-893F4EF872C6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1694130206" sldId="275"/>
            <ac:spMk id="5" creationId="{47FD9FC5-4220-8C06-198E-97360379060F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76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6"/>
            <ac:spMk id="2" creationId="{15D93A73-EEB7-81A4-6932-69B487B3D25C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6"/>
            <ac:spMk id="3" creationId="{5D780BF1-8FDD-75CD-8407-3056040A84E8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6"/>
            <ac:spMk id="4" creationId="{44BD130B-511A-9C5C-1CC6-AF37408F8ECC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6"/>
            <ac:spMk id="5" creationId="{01806C58-66BF-D64C-C4B5-8486D27C88C6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77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7"/>
            <ac:spMk id="2" creationId="{108979A9-D4EF-9667-577B-22281809AA50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7"/>
            <ac:spMk id="3" creationId="{B6C71563-0F0C-D1A6-2521-20328BFB627D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7"/>
            <ac:spMk id="4" creationId="{ED41034E-D64B-B593-36E6-11C2285D875B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7"/>
            <ac:spMk id="5" creationId="{42591CBB-474F-F29E-F4D4-7890B7205EE9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78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8"/>
            <ac:spMk id="2" creationId="{793F5B67-920E-A069-B906-FFBA4C020199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8"/>
            <ac:spMk id="3" creationId="{C2BE0023-E5B5-AE20-8E37-F5509A4F2554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8"/>
            <ac:spMk id="4" creationId="{F1AD5D3F-89ED-96E0-194B-24E095130B19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8"/>
            <ac:spMk id="5" creationId="{9D637231-5FB3-F45E-A7E4-214A74163013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79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9"/>
            <ac:spMk id="2" creationId="{3855A33A-3D03-967F-5BB1-A240DDFBFBD8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79"/>
            <ac:spMk id="3" creationId="{5604309B-D0FB-A055-8745-72BAB046A3FD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9"/>
            <ac:spMk id="4" creationId="{DB76C44A-6CD5-0FE1-025E-4A3D4A3CF409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79"/>
            <ac:spMk id="5" creationId="{D08FA8DD-A2AF-7E6A-1BA7-C1A1408A47A4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80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80"/>
            <ac:spMk id="2" creationId="{C1842C67-1C70-0EE4-C9AD-640AB46779AF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80"/>
            <ac:spMk id="3" creationId="{7F5172BC-FE88-D06B-11C0-FB498422CF4F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80"/>
            <ac:spMk id="4" creationId="{C5263C4A-B346-77AD-88E9-6AAC9ED7EF99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80"/>
            <ac:spMk id="5" creationId="{8B465C42-05DB-BA13-6170-E2C49F5F2E6D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987640678" sldId="281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987640678" sldId="281"/>
            <ac:spMk id="2" creationId="{5B4E6BFE-9D9F-0046-C9D6-49E9661D755D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987640678" sldId="281"/>
            <ac:spMk id="3" creationId="{9B31E070-6227-474B-AE7E-E4E41C828180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987640678" sldId="281"/>
            <ac:spMk id="4" creationId="{AEB8AB35-D697-F7A4-EBB0-88FCC02FE54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987640678" sldId="281"/>
            <ac:spMk id="5" creationId="{9B7EE6EB-5DF6-DA16-C270-AD7B320B2277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3816888968" sldId="282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3816888968" sldId="282"/>
            <ac:spMk id="2" creationId="{D76C9428-A05B-A9F2-25D4-2094302819A1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3816888968" sldId="282"/>
            <ac:spMk id="3" creationId="{C8E73C39-38AC-2F24-FF40-CF17984D6691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3816888968" sldId="282"/>
            <ac:spMk id="4" creationId="{14E6B756-2478-AD75-899B-B6C8E360B7CB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3816888968" sldId="282"/>
            <ac:spMk id="5" creationId="{21A3A0E1-E647-8F6F-054C-8B066A1E2AA2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83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83"/>
            <ac:spMk id="2" creationId="{07CB5984-C1E8-CE8B-985A-089D11DD9739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83"/>
            <ac:spMk id="3" creationId="{86A0CCAA-C465-2CF7-400F-373C37ED51CB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83"/>
            <ac:spMk id="4" creationId="{1850FA92-D25E-AFCE-B0A4-BFE0708BC044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83"/>
            <ac:spMk id="5" creationId="{A36DB8FF-D05E-16B5-C3EC-B91F4A7D68C6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84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84"/>
            <ac:spMk id="2" creationId="{0558BD54-3202-2839-1A9F-2CD72FD5E55F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84"/>
            <ac:spMk id="3" creationId="{E9E5219B-CEC1-A43F-82D5-47A3ABAE953D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84"/>
            <ac:spMk id="4" creationId="{88D569B2-DED2-8A60-5115-90F8EAD35F2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84"/>
            <ac:spMk id="5" creationId="{AEE1150E-E7D2-513A-C0FA-F64DB24A74DB}"/>
          </ac:spMkLst>
        </pc:spChg>
      </pc:sldChg>
      <pc:sldChg chg="del">
        <pc:chgData name="autonomousSystems@outlook.com" userId="146d25dff316dded" providerId="LiveId" clId="{9EC1A59D-2A69-421A-B646-6485AF29EF44}" dt="2023-11-19T13:02:14.869" v="0" actId="47"/>
        <pc:sldMkLst>
          <pc:docMk/>
          <pc:sldMk cId="0" sldId="285"/>
        </pc:sldMkLst>
      </pc:sldChg>
      <pc:sldChg chg="modSp add del mod modClrScheme chgLayout">
        <pc:chgData name="autonomousSystems@outlook.com" userId="146d25dff316dded" providerId="LiveId" clId="{9EC1A59D-2A69-421A-B646-6485AF29EF44}" dt="2023-11-19T13:10:07.167" v="32" actId="700"/>
        <pc:sldMkLst>
          <pc:docMk/>
          <pc:sldMk cId="0" sldId="286"/>
        </pc:sldMkLst>
        <pc:spChg chg="mod ord">
          <ac:chgData name="autonomousSystems@outlook.com" userId="146d25dff316dded" providerId="LiveId" clId="{9EC1A59D-2A69-421A-B646-6485AF29EF44}" dt="2023-11-19T13:10:07.167" v="32" actId="700"/>
          <ac:spMkLst>
            <pc:docMk/>
            <pc:sldMk cId="0" sldId="286"/>
            <ac:spMk id="18434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10:07.167" v="32" actId="700"/>
          <ac:spMkLst>
            <pc:docMk/>
            <pc:sldMk cId="0" sldId="286"/>
            <ac:spMk id="18435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10:07.167" v="32" actId="700"/>
          <ac:spMkLst>
            <pc:docMk/>
            <pc:sldMk cId="0" sldId="286"/>
            <ac:spMk id="18436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10:07.167" v="32" actId="700"/>
          <ac:spMkLst>
            <pc:docMk/>
            <pc:sldMk cId="0" sldId="286"/>
            <ac:spMk id="69635" creationId="{00000000-0000-0000-0000-000000000000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87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87"/>
            <ac:spMk id="3" creationId="{308BA19D-5042-DB29-ACDB-9131741B7656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87"/>
            <ac:spMk id="4" creationId="{9265B278-9F5B-4409-E21E-F30BDD6842A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87"/>
            <ac:spMk id="5" creationId="{81D3BB19-A0A2-8A24-F64B-97F640094CDD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87"/>
            <ac:spMk id="6" creationId="{E0663DFE-AA36-E82D-95FB-08A9C3662BB1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11:52.838" v="54"/>
        <pc:sldMkLst>
          <pc:docMk/>
          <pc:sldMk cId="0" sldId="288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88"/>
            <ac:spMk id="2" creationId="{AE086A24-4267-ABC3-AF81-E95045DCB34C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88"/>
            <ac:spMk id="3" creationId="{51B369D8-EC60-351F-1A9F-5548FB939172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88"/>
            <ac:spMk id="4" creationId="{44A4DFCA-938D-FB9C-0D34-085F22F3E977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88"/>
            <ac:spMk id="5" creationId="{FA768924-4BB1-A04E-2063-883C89E0A65C}"/>
          </ac:spMkLst>
        </pc:spChg>
        <pc:spChg chg="add del mod ord">
          <ac:chgData name="autonomousSystems@outlook.com" userId="146d25dff316dded" providerId="LiveId" clId="{9EC1A59D-2A69-421A-B646-6485AF29EF44}" dt="2023-11-19T13:11:08.988" v="45" actId="700"/>
          <ac:spMkLst>
            <pc:docMk/>
            <pc:sldMk cId="0" sldId="288"/>
            <ac:spMk id="6" creationId="{6C285C72-3757-9B9D-19F3-CE08862BF257}"/>
          </ac:spMkLst>
        </pc:spChg>
        <pc:spChg chg="add del mod ord">
          <ac:chgData name="autonomousSystems@outlook.com" userId="146d25dff316dded" providerId="LiveId" clId="{9EC1A59D-2A69-421A-B646-6485AF29EF44}" dt="2023-11-19T13:11:08.988" v="45" actId="700"/>
          <ac:spMkLst>
            <pc:docMk/>
            <pc:sldMk cId="0" sldId="288"/>
            <ac:spMk id="7" creationId="{36949934-95EA-B4D3-8A6F-FFB1D57D948C}"/>
          </ac:spMkLst>
        </pc:spChg>
        <pc:spChg chg="add mod ord">
          <ac:chgData name="autonomousSystems@outlook.com" userId="146d25dff316dded" providerId="LiveId" clId="{9EC1A59D-2A69-421A-B646-6485AF29EF44}" dt="2023-11-19T13:11:41.515" v="51"/>
          <ac:spMkLst>
            <pc:docMk/>
            <pc:sldMk cId="0" sldId="288"/>
            <ac:spMk id="8" creationId="{27FBCBAD-5C61-2C79-3A71-47B40E10CE80}"/>
          </ac:spMkLst>
        </pc:spChg>
        <pc:spChg chg="add mod ord">
          <ac:chgData name="autonomousSystems@outlook.com" userId="146d25dff316dded" providerId="LiveId" clId="{9EC1A59D-2A69-421A-B646-6485AF29EF44}" dt="2023-11-19T13:11:52.838" v="54"/>
          <ac:spMkLst>
            <pc:docMk/>
            <pc:sldMk cId="0" sldId="288"/>
            <ac:spMk id="9" creationId="{27762453-9D61-F7D9-B8F8-5E09C6113819}"/>
          </ac:spMkLst>
        </pc:spChg>
        <pc:spChg chg="mod ord">
          <ac:chgData name="autonomousSystems@outlook.com" userId="146d25dff316dded" providerId="LiveId" clId="{9EC1A59D-2A69-421A-B646-6485AF29EF44}" dt="2023-11-19T13:11:32.456" v="47" actId="700"/>
          <ac:spMkLst>
            <pc:docMk/>
            <pc:sldMk cId="0" sldId="288"/>
            <ac:spMk id="26626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11:32.456" v="47" actId="700"/>
          <ac:spMkLst>
            <pc:docMk/>
            <pc:sldMk cId="0" sldId="288"/>
            <ac:spMk id="26627" creationId="{00000000-0000-0000-0000-000000000000}"/>
          </ac:spMkLst>
        </pc:spChg>
        <pc:spChg chg="mod">
          <ac:chgData name="autonomousSystems@outlook.com" userId="146d25dff316dded" providerId="LiveId" clId="{9EC1A59D-2A69-421A-B646-6485AF29EF44}" dt="2023-11-19T13:11:36.557" v="48" actId="21"/>
          <ac:spMkLst>
            <pc:docMk/>
            <pc:sldMk cId="0" sldId="288"/>
            <ac:spMk id="26628" creationId="{00000000-0000-0000-0000-000000000000}"/>
          </ac:spMkLst>
        </pc:spChg>
        <pc:spChg chg="del mod">
          <ac:chgData name="autonomousSystems@outlook.com" userId="146d25dff316dded" providerId="LiveId" clId="{9EC1A59D-2A69-421A-B646-6485AF29EF44}" dt="2023-11-19T13:11:50.980" v="53" actId="478"/>
          <ac:spMkLst>
            <pc:docMk/>
            <pc:sldMk cId="0" sldId="288"/>
            <ac:spMk id="26629" creationId="{00000000-0000-0000-0000-000000000000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89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89"/>
            <ac:spMk id="2" creationId="{A2D045D4-C3FA-8C8C-32E4-7A99FA3FB8A6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89"/>
            <ac:spMk id="3" creationId="{F0354A06-1CE1-8C19-3A7C-B17889E0347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89"/>
            <ac:spMk id="4" creationId="{4EFDAD39-643C-0452-4CBE-43679F3913DD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89"/>
            <ac:spMk id="5" creationId="{239D9725-1B42-5159-B472-3680D466B12A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90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0"/>
            <ac:spMk id="2" creationId="{F80D3ACD-43E8-F048-D63E-AC010E78B203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0"/>
            <ac:spMk id="3" creationId="{D917FA5B-5DAF-C1A5-0E1F-24BDA4224D03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0"/>
            <ac:spMk id="4" creationId="{65F8B3CB-F7EE-2A24-96B3-866F07344B81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0"/>
            <ac:spMk id="5" creationId="{8860E862-E29B-60D8-A9CB-48A0099536F7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91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1"/>
            <ac:spMk id="2" creationId="{BC888649-5777-752F-CEED-4DFF3AB29924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1"/>
            <ac:spMk id="3" creationId="{6A0A4D8D-2B7C-6DE4-3DF2-8EE135C42A12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1"/>
            <ac:spMk id="4" creationId="{102E511E-21D5-1A3E-777E-F21891B9C6FD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1"/>
            <ac:spMk id="5" creationId="{AB11AF2C-CEFF-6752-98A1-9652ACC46EE9}"/>
          </ac:spMkLst>
        </pc:spChg>
      </pc:sldChg>
      <pc:sldChg chg="del">
        <pc:chgData name="autonomousSystems@outlook.com" userId="146d25dff316dded" providerId="LiveId" clId="{9EC1A59D-2A69-421A-B646-6485AF29EF44}" dt="2023-11-19T13:02:14.869" v="0" actId="47"/>
        <pc:sldMkLst>
          <pc:docMk/>
          <pc:sldMk cId="0" sldId="292"/>
        </pc:sldMkLst>
      </pc:sldChg>
      <pc:sldChg chg="del">
        <pc:chgData name="autonomousSystems@outlook.com" userId="146d25dff316dded" providerId="LiveId" clId="{9EC1A59D-2A69-421A-B646-6485AF29EF44}" dt="2023-11-19T13:02:14.869" v="0" actId="47"/>
        <pc:sldMkLst>
          <pc:docMk/>
          <pc:sldMk cId="0" sldId="293"/>
        </pc:sldMkLst>
      </pc:sldChg>
      <pc:sldChg chg="del">
        <pc:chgData name="autonomousSystems@outlook.com" userId="146d25dff316dded" providerId="LiveId" clId="{9EC1A59D-2A69-421A-B646-6485AF29EF44}" dt="2023-11-19T13:02:14.869" v="0" actId="47"/>
        <pc:sldMkLst>
          <pc:docMk/>
          <pc:sldMk cId="0" sldId="294"/>
        </pc:sldMkLst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95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5"/>
            <ac:spMk id="2" creationId="{0907316E-657C-89EF-19F9-2697B2D3463D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5"/>
            <ac:spMk id="3" creationId="{6CAE4AD0-00BF-EEE9-FA2D-7C92D622F287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5"/>
            <ac:spMk id="4" creationId="{1BB1D85A-9956-D51F-37EC-50FAEAB173F8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5"/>
            <ac:spMk id="5" creationId="{C7C5B3C8-58FA-75A0-B428-EAD66A25540A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96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6"/>
            <ac:spMk id="2" creationId="{539C7816-2378-2018-0635-9355D30D2C66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6"/>
            <ac:spMk id="3" creationId="{AFC1F6CC-4CFD-8B1E-5F9A-C600E77E99FD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6"/>
            <ac:spMk id="4" creationId="{387593C2-45D3-707B-FC55-247798AE0F23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6"/>
            <ac:spMk id="5" creationId="{3C9FD3B7-B3A3-5098-30A5-CE8AA104750B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97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7"/>
            <ac:spMk id="2" creationId="{14710F75-541E-F56C-5DB0-C29A44BAC9D9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7"/>
            <ac:spMk id="3" creationId="{6A6461FA-9C45-121D-8DEB-A390370C096A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7"/>
            <ac:spMk id="4" creationId="{91C4C1AE-B192-3999-92E3-08F235A70559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7"/>
            <ac:spMk id="5" creationId="{C6C07914-63F6-D5FD-6D84-4E281DFA331B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98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8"/>
            <ac:spMk id="2" creationId="{B6F777FA-DD4D-A154-6F55-A7830E9D52E8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8"/>
            <ac:spMk id="3" creationId="{329B60E1-1DBB-2B55-C9C6-E56A67877811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8"/>
            <ac:spMk id="4" creationId="{D105E5C8-72F0-7EDC-9526-C8FA792ACACF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8"/>
            <ac:spMk id="5" creationId="{8684DF36-5F5B-EC97-8BFB-4E70D8CEB499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299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9"/>
            <ac:spMk id="2" creationId="{D695CA32-53A4-EAFA-2116-427238243D96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299"/>
            <ac:spMk id="3" creationId="{59F11CAB-E79A-F2DE-9BF9-F064DBC0DE48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9"/>
            <ac:spMk id="4" creationId="{44FC2686-130A-7D0E-B4C8-05E28829DFCE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299"/>
            <ac:spMk id="5" creationId="{715E05A1-A1DA-689F-72B7-947474C980C1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00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00"/>
            <ac:spMk id="2" creationId="{9D88DFF3-E5CE-680F-3F35-6919DD2B9B5F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00"/>
            <ac:spMk id="3" creationId="{56245402-D10F-8ABA-696F-45606FEADBFE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0"/>
            <ac:spMk id="4" creationId="{FFB17D68-C00E-0D51-25A7-56929F14F2BD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0"/>
            <ac:spMk id="5" creationId="{0F0C0372-6143-50C4-0D2E-B6401630BED7}"/>
          </ac:spMkLst>
        </pc:spChg>
      </pc:sldChg>
      <pc:sldChg chg="addSp delSp modSp add del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01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01"/>
            <ac:spMk id="2" creationId="{903D656C-B5DB-E765-413E-B6821F34E138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1"/>
            <ac:spMk id="3" creationId="{0A0FE021-D513-1C31-7541-6E80C196D31C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1"/>
            <ac:spMk id="52226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1"/>
            <ac:spMk id="52227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1"/>
            <ac:spMk id="52229" creationId="{00000000-0000-0000-0000-000000000000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02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02"/>
            <ac:spMk id="2" creationId="{AE668834-33DA-A5B6-4A71-D68D711C9BAB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02"/>
            <ac:spMk id="3" creationId="{E1971B76-5ADE-3F44-2482-22923A3B0AE2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2"/>
            <ac:spMk id="4" creationId="{E063C369-FCAC-6775-4B92-B06F51748F6F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2"/>
            <ac:spMk id="5" creationId="{944F6A08-6EA3-A071-DBAB-2FF299FC3277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03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03"/>
            <ac:spMk id="2" creationId="{9866C32C-48DC-7F61-5BC6-501BC0D85840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03"/>
            <ac:spMk id="3" creationId="{E4974BD3-03BD-B857-9EBE-0B9E37AE78D6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3"/>
            <ac:spMk id="4" creationId="{874C6F9B-318A-7FBC-53AE-9FFEBC424048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3"/>
            <ac:spMk id="5" creationId="{249C0777-56DF-A96D-D74C-ED2447880F36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04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04"/>
            <ac:spMk id="2" creationId="{7B68C5BE-58C4-0F17-DD59-4A5AB6442CFA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04"/>
            <ac:spMk id="3" creationId="{24DE477D-EE65-BCE1-DBC3-3444F0BBA0B1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4"/>
            <ac:spMk id="4" creationId="{CD9DE6B3-E9F0-6EEF-7979-171AF141F7C0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4"/>
            <ac:spMk id="5" creationId="{897EABFA-A9F3-359E-13D5-BD7CA87ACAD8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05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05"/>
            <ac:spMk id="2" creationId="{9BEFE0C8-B01D-667F-C0DE-199A48C2BA39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05"/>
            <ac:spMk id="3" creationId="{B6FAF7FE-9CDB-9F4D-1DDF-4DC0EF26B81A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5"/>
            <ac:spMk id="4" creationId="{DB23370C-2BF8-3F1C-82BD-8FBBD92B4219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05"/>
            <ac:spMk id="5" creationId="{73573AAE-5FA0-8EB3-D92F-D2246F6E206B}"/>
          </ac:spMkLst>
        </pc:spChg>
      </pc:sldChg>
      <pc:sldChg chg="modSp add mod modClrScheme chgLayout">
        <pc:chgData name="autonomousSystems@outlook.com" userId="146d25dff316dded" providerId="LiveId" clId="{9EC1A59D-2A69-421A-B646-6485AF29EF44}" dt="2023-11-19T13:10:58.464" v="43" actId="700"/>
        <pc:sldMkLst>
          <pc:docMk/>
          <pc:sldMk cId="0" sldId="309"/>
        </pc:sldMkLst>
        <pc:spChg chg="mod ord">
          <ac:chgData name="autonomousSystems@outlook.com" userId="146d25dff316dded" providerId="LiveId" clId="{9EC1A59D-2A69-421A-B646-6485AF29EF44}" dt="2023-11-19T13:10:58.464" v="43" actId="700"/>
          <ac:spMkLst>
            <pc:docMk/>
            <pc:sldMk cId="0" sldId="309"/>
            <ac:spMk id="24578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10:58.464" v="43" actId="700"/>
          <ac:spMkLst>
            <pc:docMk/>
            <pc:sldMk cId="0" sldId="309"/>
            <ac:spMk id="24579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10:58.464" v="43" actId="700"/>
          <ac:spMkLst>
            <pc:docMk/>
            <pc:sldMk cId="0" sldId="309"/>
            <ac:spMk id="24580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10:58.464" v="43" actId="700"/>
          <ac:spMkLst>
            <pc:docMk/>
            <pc:sldMk cId="0" sldId="309"/>
            <ac:spMk id="24581" creationId="{00000000-0000-0000-0000-000000000000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10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10"/>
            <ac:spMk id="2" creationId="{965A525A-E297-F2FF-2531-5B0651FEB975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10"/>
            <ac:spMk id="3" creationId="{071DD928-BAB3-6679-A5FA-6B233CCA5852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10"/>
            <ac:spMk id="4" creationId="{EFF55F26-43F0-8F09-876F-83F7EF4A9980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10"/>
            <ac:spMk id="5" creationId="{6F11E504-FB07-F6B4-B9A9-CBA4DFBBD73D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11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11"/>
            <ac:spMk id="2" creationId="{20EEA8A6-3319-F8FD-63E4-EEF7C4F40EC9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11"/>
            <ac:spMk id="3" creationId="{FE5FDBDE-F624-2035-0A63-6DD1A88C713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11"/>
            <ac:spMk id="4" creationId="{C2D96AA2-0B42-DD2D-666C-23CB1660612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11"/>
            <ac:spMk id="5" creationId="{6B8BDA36-6658-9381-5424-3233A888BA5D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12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12"/>
            <ac:spMk id="2" creationId="{5D5406A4-7B04-0490-EBA2-0F2266F588D0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12"/>
            <ac:spMk id="3" creationId="{B99BF594-38A9-A2BB-6C03-5BE1D96BCA47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12"/>
            <ac:spMk id="4" creationId="{C8D1D9D3-3FCD-3609-AE2B-82A7785EA1B1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12"/>
            <ac:spMk id="5" creationId="{6E0923F8-5AF9-2136-6BC0-9FEE79047A9A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13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13"/>
            <ac:spMk id="2" creationId="{4D6E6E41-062A-7A6B-82B2-16265D01923B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13"/>
            <ac:spMk id="3" creationId="{A24CA13B-52A4-9573-7E0B-38F1C6D948DB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13"/>
            <ac:spMk id="4" creationId="{EAF59B0F-A89D-FDBE-3F5E-091F4080963B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13"/>
            <ac:spMk id="5" creationId="{9147866C-06FF-21BD-32C3-40CB850FDA2C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14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14"/>
            <ac:spMk id="2" creationId="{34CD918B-E31A-0898-AD1B-25C3051FEDC0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14"/>
            <ac:spMk id="3" creationId="{CDD339B2-EE56-3F1E-F033-63EA8D001261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14"/>
            <ac:spMk id="4" creationId="{6A10BD6F-D76D-40C0-C41A-D052EC84CDD6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14"/>
            <ac:spMk id="5" creationId="{B9251B65-4C8B-D54A-9E1B-CFBBED26037D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9:50.111" v="30" actId="14100"/>
        <pc:sldMkLst>
          <pc:docMk/>
          <pc:sldMk cId="0" sldId="316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16"/>
            <ac:spMk id="2" creationId="{F9777E48-568A-300D-7F2D-E1C2B98B5EAE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16"/>
            <ac:spMk id="3" creationId="{046A608F-A62C-9FAF-0E8E-909F6A10647B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16"/>
            <ac:spMk id="4" creationId="{907749B0-8CD5-F6F0-098A-08F3B820848A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16"/>
            <ac:spMk id="5" creationId="{1A60D60E-490B-6EF6-5ACF-73DA3AE123D7}"/>
          </ac:spMkLst>
        </pc:spChg>
        <pc:spChg chg="add mod ord">
          <ac:chgData name="autonomousSystems@outlook.com" userId="146d25dff316dded" providerId="LiveId" clId="{9EC1A59D-2A69-421A-B646-6485AF29EF44}" dt="2023-11-19T13:09:50.111" v="30" actId="14100"/>
          <ac:spMkLst>
            <pc:docMk/>
            <pc:sldMk cId="0" sldId="316"/>
            <ac:spMk id="6" creationId="{063046AF-8FEE-80F4-18C7-FBA05F41C046}"/>
          </ac:spMkLst>
        </pc:spChg>
        <pc:spChg chg="del mod">
          <ac:chgData name="autonomousSystems@outlook.com" userId="146d25dff316dded" providerId="LiveId" clId="{9EC1A59D-2A69-421A-B646-6485AF29EF44}" dt="2023-11-19T13:09:21.601" v="18" actId="478"/>
          <ac:spMkLst>
            <pc:docMk/>
            <pc:sldMk cId="0" sldId="316"/>
            <ac:spMk id="22530" creationId="{00000000-0000-0000-0000-000000000000}"/>
          </ac:spMkLst>
        </pc:spChg>
        <pc:picChg chg="mod">
          <ac:chgData name="autonomousSystems@outlook.com" userId="146d25dff316dded" providerId="LiveId" clId="{9EC1A59D-2A69-421A-B646-6485AF29EF44}" dt="2023-11-19T13:09:37.638" v="26" actId="1076"/>
          <ac:picMkLst>
            <pc:docMk/>
            <pc:sldMk cId="0" sldId="316"/>
            <ac:picMk id="22531" creationId="{00000000-0000-0000-0000-000000000000}"/>
          </ac:picMkLst>
        </pc:pic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513823888" sldId="319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513823888" sldId="319"/>
            <ac:spMk id="2" creationId="{6A695F0D-428E-F792-9712-5BF2EB666CD7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513823888" sldId="319"/>
            <ac:spMk id="3" creationId="{D30BC913-207D-CF6A-7602-A2B98D29E516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513823888" sldId="319"/>
            <ac:spMk id="4" creationId="{22ACC1D2-2652-A526-8718-68504968016E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513823888" sldId="319"/>
            <ac:spMk id="5" creationId="{B75C36D4-DB35-5445-98AC-93C5EC7ABD24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2139080875" sldId="320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2139080875" sldId="320"/>
            <ac:spMk id="2" creationId="{D0AC59D9-4235-351B-F177-406936F01DCB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2139080875" sldId="320"/>
            <ac:spMk id="3" creationId="{3319B602-B5E7-561A-8CB3-76BC1F59D2A6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2139080875" sldId="320"/>
            <ac:spMk id="4" creationId="{2BD1ACCF-FC84-4AB3-3F07-B3D6B2A956B6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2139080875" sldId="320"/>
            <ac:spMk id="5" creationId="{C72CC96A-B1B8-BBCC-2DCC-9BD3A623B6E2}"/>
          </ac:spMkLst>
        </pc:spChg>
      </pc:sldChg>
      <pc:sldChg chg="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953084444" sldId="339"/>
        </pc:sldMkLst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953084444" sldId="339"/>
            <ac:spMk id="27650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953084444" sldId="339"/>
            <ac:spMk id="27651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953084444" sldId="339"/>
            <ac:spMk id="27652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953084444" sldId="339"/>
            <ac:spMk id="27653" creationId="{00000000-0000-0000-0000-000000000000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40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0"/>
            <ac:spMk id="2" creationId="{C9C17C28-ACD8-6410-BF75-D647BA56C994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0"/>
            <ac:spMk id="3" creationId="{BC85173C-3339-F039-7696-0551A8A13898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0"/>
            <ac:spMk id="4098" creationId="{00000000-0000-0000-0000-000000000000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41"/>
        </pc:sldMkLst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1"/>
            <ac:spMk id="2" creationId="{00000000-0000-0000-0000-000000000000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1"/>
            <ac:spMk id="3" creationId="{00000000-0000-0000-0000-000000000000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1"/>
            <ac:spMk id="7" creationId="{A75B3477-3A76-9554-B61C-D4ED3B19C090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1"/>
            <ac:spMk id="8" creationId="{7776E770-BB19-9D36-2EA3-8B47BE3346E2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1"/>
            <ac:spMk id="9" creationId="{364F83C8-63B0-38F1-88E2-7561521DF064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1"/>
            <ac:spMk id="10" creationId="{F2D8FF6C-B1DE-8DAD-BDE6-3D9E5635968C}"/>
          </ac:spMkLst>
        </pc:spChg>
      </pc:sldChg>
      <pc:sldChg chg="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42"/>
        </pc:sldMkLst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2"/>
            <ac:spMk id="65538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2"/>
            <ac:spMk id="65539" creationId="{00000000-0000-0000-0000-000000000000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43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3"/>
            <ac:spMk id="2" creationId="{5A369E62-426F-70FA-5531-296C7CA5DDD2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3"/>
            <ac:spMk id="3" creationId="{4C12D02D-C092-2B96-C329-37F64F384BF7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3"/>
            <ac:spMk id="4" creationId="{233D71F0-6FD6-09C9-1ED6-8FD4A9324702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3"/>
            <ac:spMk id="5" creationId="{DDC587BD-8D31-D1F8-C9B3-69064267D163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44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4"/>
            <ac:spMk id="25" creationId="{379D5CC2-E0B3-1D42-CC51-37C19E8BDDD2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4"/>
            <ac:spMk id="26" creationId="{A529F3B7-9950-E62F-A7D1-1F8010DE5643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4"/>
            <ac:spMk id="27" creationId="{7A66886F-E66E-32B1-F914-5895C78E8C86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4"/>
            <ac:spMk id="28" creationId="{FDACB3BD-4037-3BFA-DD6E-7EF143A98A00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45"/>
        </pc:sldMkLst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5"/>
            <ac:spMk id="2" creationId="{00000000-0000-0000-0000-000000000000}"/>
          </ac:spMkLst>
        </pc:spChg>
        <pc:spChg chg="add del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5"/>
            <ac:spMk id="3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5"/>
            <ac:spMk id="4" creationId="{00000000-0000-0000-0000-000000000000}"/>
          </ac:spMkLst>
        </pc:spChg>
        <pc:spChg chg="add del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5"/>
            <ac:spMk id="5" creationId="{00000000-0000-0000-0000-000000000000}"/>
          </ac:spMkLst>
        </pc:spChg>
        <pc:spChg chg="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5"/>
            <ac:spMk id="6" creationId="{00000000-0000-0000-0000-000000000000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46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6"/>
            <ac:spMk id="5" creationId="{A912731F-E2F4-412F-FC20-9E90DC7148B7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6"/>
            <ac:spMk id="6" creationId="{A8A40F09-72A3-4F3F-578C-125FFF893E53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6"/>
            <ac:spMk id="7" creationId="{67739B4C-BC43-EF37-BEC8-DCBD45DBBCEC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6"/>
            <ac:spMk id="8" creationId="{0875BA57-C331-0EF1-F87E-A1D3859C7F95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47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7"/>
            <ac:spMk id="2" creationId="{083FBA85-6BE4-2C86-C225-F5600CA828D5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7"/>
            <ac:spMk id="3" creationId="{26346134-3E57-38E3-5CA0-3E66427C40F6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7"/>
            <ac:spMk id="4" creationId="{779CF0AD-9AB2-36F4-492E-39CC6C16F14F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7"/>
            <ac:spMk id="5" creationId="{F8F21213-E886-771C-0E85-25FE080590A2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48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8"/>
            <ac:spMk id="2" creationId="{4D8CCFFE-1BDB-1A86-1650-06B4BA702322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8"/>
            <ac:spMk id="3" creationId="{6616FE7E-8417-A035-90FB-3B8F1202390C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8"/>
            <ac:spMk id="4" creationId="{4E9FE14B-656F-5D95-40D1-16A14FEAD99D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8"/>
            <ac:spMk id="5" creationId="{A9CD22E1-4EA7-C18D-08AF-E057F6CE5F64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49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9"/>
            <ac:spMk id="2" creationId="{1EE455C0-994D-2492-76D9-305EEE2626C0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49"/>
            <ac:spMk id="3" creationId="{968E495B-C19A-558F-7C5C-74EA4CAF18D4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9"/>
            <ac:spMk id="4" creationId="{4452A289-A895-EE6F-96CC-23DF69C2863F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49"/>
            <ac:spMk id="5" creationId="{8B45583D-F8C1-A51E-49DD-4F03A10272B2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50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50"/>
            <ac:spMk id="2" creationId="{F0D71CCB-F004-D3F6-4BBC-F66BE9A69203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50"/>
            <ac:spMk id="3" creationId="{FD631C93-16A0-256A-C84D-0F9D39876C08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50"/>
            <ac:spMk id="4" creationId="{4B3B1417-443F-AF18-7B48-C3954D145B6F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50"/>
            <ac:spMk id="5" creationId="{3A779E9C-0D5D-AA31-25D8-BA86C8DE68BF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51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51"/>
            <ac:spMk id="2" creationId="{1D127C34-49C2-B305-3040-D905783523AE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51"/>
            <ac:spMk id="3" creationId="{71EE53C1-F0AC-594A-8868-87D11B7FD723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51"/>
            <ac:spMk id="4" creationId="{D0300A29-FA26-43C4-1064-5342B9C2CC7C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51"/>
            <ac:spMk id="5" creationId="{720CFE7E-45DE-0371-00A6-C8BB22B7C066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52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52"/>
            <ac:spMk id="2" creationId="{B901B2C4-FF30-A59E-16CC-B09AD3CD2B2F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52"/>
            <ac:spMk id="3" creationId="{483C9465-7724-EF22-D379-0AE3640634D7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52"/>
            <ac:spMk id="4" creationId="{56737AC7-420B-5043-D803-4CBFCA854F46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52"/>
            <ac:spMk id="5" creationId="{D5AA35C2-417C-90BD-265B-139410546495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53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53"/>
            <ac:spMk id="2" creationId="{C2BD71B2-56D7-DA72-1A2A-5418B9F888BE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53"/>
            <ac:spMk id="3" creationId="{33AD5392-9C5F-CEB0-B936-6650BC2C9DD5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53"/>
            <ac:spMk id="4" creationId="{6F87DF35-AB7E-DF58-F962-5EB900D95F1C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53"/>
            <ac:spMk id="5" creationId="{CD46EE58-E1C9-7B7F-FF12-FB3C368C6044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54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54"/>
            <ac:spMk id="2" creationId="{A0017D39-2E39-6682-0899-04C4D6D6DCE8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54"/>
            <ac:spMk id="3" creationId="{BE44F952-E04E-3AE7-E9AD-C3B926B77577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54"/>
            <ac:spMk id="4" creationId="{537AF97F-DCB4-41D9-FEEF-5E1E9D4AEA40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54"/>
            <ac:spMk id="5" creationId="{E06D30C8-10DD-9A11-C04B-464DA24AF2C1}"/>
          </ac:spMkLst>
        </pc:spChg>
      </pc:sldChg>
      <pc:sldChg chg="addSp delSp modSp add mod modClrScheme chgLayout">
        <pc:chgData name="autonomousSystems@outlook.com" userId="146d25dff316dded" providerId="LiveId" clId="{9EC1A59D-2A69-421A-B646-6485AF29EF44}" dt="2023-11-19T13:08:57.210" v="14" actId="700"/>
        <pc:sldMkLst>
          <pc:docMk/>
          <pc:sldMk cId="0" sldId="355"/>
        </pc:sldMkLst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55"/>
            <ac:spMk id="2" creationId="{EB358554-9F43-B0CF-B2D3-71AF022B3D82}"/>
          </ac:spMkLst>
        </pc:spChg>
        <pc:spChg chg="add del mod ord">
          <ac:chgData name="autonomousSystems@outlook.com" userId="146d25dff316dded" providerId="LiveId" clId="{9EC1A59D-2A69-421A-B646-6485AF29EF44}" dt="2023-11-19T13:08:22.214" v="10" actId="700"/>
          <ac:spMkLst>
            <pc:docMk/>
            <pc:sldMk cId="0" sldId="355"/>
            <ac:spMk id="3" creationId="{5A40090C-24E3-6953-18AD-3EF7C9AA836B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55"/>
            <ac:spMk id="4" creationId="{E67ABA8B-22EF-24BF-00D7-0DA52AE90D66}"/>
          </ac:spMkLst>
        </pc:spChg>
        <pc:spChg chg="add del mod ord">
          <ac:chgData name="autonomousSystems@outlook.com" userId="146d25dff316dded" providerId="LiveId" clId="{9EC1A59D-2A69-421A-B646-6485AF29EF44}" dt="2023-11-19T13:08:57.210" v="14" actId="700"/>
          <ac:spMkLst>
            <pc:docMk/>
            <pc:sldMk cId="0" sldId="355"/>
            <ac:spMk id="5" creationId="{98384E08-FA34-7EB9-C3BE-0971E591A58E}"/>
          </ac:spMkLst>
        </pc:spChg>
      </pc:sldChg>
      <pc:sldChg chg="modSp mod">
        <pc:chgData name="autonomousSystems@outlook.com" userId="146d25dff316dded" providerId="LiveId" clId="{9EC1A59D-2A69-421A-B646-6485AF29EF44}" dt="2023-11-19T13:12:33.003" v="58" actId="20577"/>
        <pc:sldMkLst>
          <pc:docMk/>
          <pc:sldMk cId="4061411259" sldId="580"/>
        </pc:sldMkLst>
        <pc:spChg chg="mod">
          <ac:chgData name="autonomousSystems@outlook.com" userId="146d25dff316dded" providerId="LiveId" clId="{9EC1A59D-2A69-421A-B646-6485AF29EF44}" dt="2023-11-19T13:12:33.003" v="58" actId="20577"/>
          <ac:spMkLst>
            <pc:docMk/>
            <pc:sldMk cId="4061411259" sldId="580"/>
            <ac:spMk id="3" creationId="{D2260A90-7F07-4A3F-9158-D95B5CA4BBFB}"/>
          </ac:spMkLst>
        </pc:spChg>
      </pc:sldChg>
      <pc:sldMasterChg chg="add del addSldLayout delSldLayout">
        <pc:chgData name="autonomousSystems@outlook.com" userId="146d25dff316dded" providerId="LiveId" clId="{9EC1A59D-2A69-421A-B646-6485AF29EF44}" dt="2023-11-19T13:08:57.210" v="14" actId="700"/>
        <pc:sldMasterMkLst>
          <pc:docMk/>
          <pc:sldMasterMk cId="1339173750" sldId="2147483648"/>
        </pc:sldMasterMkLst>
        <pc:sldLayoutChg chg="add del">
          <pc:chgData name="autonomousSystems@outlook.com" userId="146d25dff316dded" providerId="LiveId" clId="{9EC1A59D-2A69-421A-B646-6485AF29EF44}" dt="2023-11-19T13:08:57.210" v="14" actId="700"/>
          <pc:sldLayoutMkLst>
            <pc:docMk/>
            <pc:sldMasterMk cId="1339173750" sldId="2147483648"/>
            <pc:sldLayoutMk cId="1690152417" sldId="2147483649"/>
          </pc:sldLayoutMkLst>
        </pc:sldLayoutChg>
        <pc:sldLayoutChg chg="add del">
          <pc:chgData name="autonomousSystems@outlook.com" userId="146d25dff316dded" providerId="LiveId" clId="{9EC1A59D-2A69-421A-B646-6485AF29EF44}" dt="2023-11-19T13:08:57.210" v="14" actId="700"/>
          <pc:sldLayoutMkLst>
            <pc:docMk/>
            <pc:sldMasterMk cId="1339173750" sldId="2147483648"/>
            <pc:sldLayoutMk cId="341657323" sldId="2147483650"/>
          </pc:sldLayoutMkLst>
        </pc:sldLayoutChg>
        <pc:sldLayoutChg chg="add del">
          <pc:chgData name="autonomousSystems@outlook.com" userId="146d25dff316dded" providerId="LiveId" clId="{9EC1A59D-2A69-421A-B646-6485AF29EF44}" dt="2023-11-19T13:08:57.210" v="14" actId="700"/>
          <pc:sldLayoutMkLst>
            <pc:docMk/>
            <pc:sldMasterMk cId="1339173750" sldId="2147483648"/>
            <pc:sldLayoutMk cId="2203150049" sldId="2147483651"/>
          </pc:sldLayoutMkLst>
        </pc:sldLayoutChg>
        <pc:sldLayoutChg chg="add del">
          <pc:chgData name="autonomousSystems@outlook.com" userId="146d25dff316dded" providerId="LiveId" clId="{9EC1A59D-2A69-421A-B646-6485AF29EF44}" dt="2023-11-19T13:08:57.210" v="14" actId="700"/>
          <pc:sldLayoutMkLst>
            <pc:docMk/>
            <pc:sldMasterMk cId="1339173750" sldId="2147483648"/>
            <pc:sldLayoutMk cId="1627344950" sldId="2147483652"/>
          </pc:sldLayoutMkLst>
        </pc:sldLayoutChg>
        <pc:sldLayoutChg chg="add del">
          <pc:chgData name="autonomousSystems@outlook.com" userId="146d25dff316dded" providerId="LiveId" clId="{9EC1A59D-2A69-421A-B646-6485AF29EF44}" dt="2023-11-19T13:08:57.210" v="14" actId="700"/>
          <pc:sldLayoutMkLst>
            <pc:docMk/>
            <pc:sldMasterMk cId="1339173750" sldId="2147483648"/>
            <pc:sldLayoutMk cId="2740229881" sldId="2147483653"/>
          </pc:sldLayoutMkLst>
        </pc:sldLayoutChg>
        <pc:sldLayoutChg chg="add del">
          <pc:chgData name="autonomousSystems@outlook.com" userId="146d25dff316dded" providerId="LiveId" clId="{9EC1A59D-2A69-421A-B646-6485AF29EF44}" dt="2023-11-19T13:08:57.210" v="14" actId="700"/>
          <pc:sldLayoutMkLst>
            <pc:docMk/>
            <pc:sldMasterMk cId="1339173750" sldId="2147483648"/>
            <pc:sldLayoutMk cId="2007231591" sldId="2147483654"/>
          </pc:sldLayoutMkLst>
        </pc:sldLayoutChg>
        <pc:sldLayoutChg chg="add del">
          <pc:chgData name="autonomousSystems@outlook.com" userId="146d25dff316dded" providerId="LiveId" clId="{9EC1A59D-2A69-421A-B646-6485AF29EF44}" dt="2023-11-19T13:08:57.210" v="14" actId="700"/>
          <pc:sldLayoutMkLst>
            <pc:docMk/>
            <pc:sldMasterMk cId="1339173750" sldId="2147483648"/>
            <pc:sldLayoutMk cId="3716315790" sldId="2147483655"/>
          </pc:sldLayoutMkLst>
        </pc:sldLayoutChg>
        <pc:sldLayoutChg chg="add del">
          <pc:chgData name="autonomousSystems@outlook.com" userId="146d25dff316dded" providerId="LiveId" clId="{9EC1A59D-2A69-421A-B646-6485AF29EF44}" dt="2023-11-19T13:08:57.210" v="14" actId="700"/>
          <pc:sldLayoutMkLst>
            <pc:docMk/>
            <pc:sldMasterMk cId="1339173750" sldId="2147483648"/>
            <pc:sldLayoutMk cId="3558267738" sldId="2147483656"/>
          </pc:sldLayoutMkLst>
        </pc:sldLayoutChg>
        <pc:sldLayoutChg chg="add del">
          <pc:chgData name="autonomousSystems@outlook.com" userId="146d25dff316dded" providerId="LiveId" clId="{9EC1A59D-2A69-421A-B646-6485AF29EF44}" dt="2023-11-19T13:08:57.210" v="14" actId="700"/>
          <pc:sldLayoutMkLst>
            <pc:docMk/>
            <pc:sldMasterMk cId="1339173750" sldId="2147483648"/>
            <pc:sldLayoutMk cId="425726958" sldId="2147483657"/>
          </pc:sldLayoutMkLst>
        </pc:sldLayoutChg>
        <pc:sldLayoutChg chg="add del">
          <pc:chgData name="autonomousSystems@outlook.com" userId="146d25dff316dded" providerId="LiveId" clId="{9EC1A59D-2A69-421A-B646-6485AF29EF44}" dt="2023-11-19T13:08:57.210" v="14" actId="700"/>
          <pc:sldLayoutMkLst>
            <pc:docMk/>
            <pc:sldMasterMk cId="1339173750" sldId="2147483648"/>
            <pc:sldLayoutMk cId="2557064590" sldId="2147483658"/>
          </pc:sldLayoutMkLst>
        </pc:sldLayoutChg>
        <pc:sldLayoutChg chg="add del">
          <pc:chgData name="autonomousSystems@outlook.com" userId="146d25dff316dded" providerId="LiveId" clId="{9EC1A59D-2A69-421A-B646-6485AF29EF44}" dt="2023-11-19T13:08:57.210" v="14" actId="700"/>
          <pc:sldLayoutMkLst>
            <pc:docMk/>
            <pc:sldMasterMk cId="1339173750" sldId="2147483648"/>
            <pc:sldLayoutMk cId="3043445514" sldId="2147483659"/>
          </pc:sldLayoutMkLst>
        </pc:sldLayoutChg>
        <pc:sldLayoutChg chg="del">
          <pc:chgData name="autonomousSystems@outlook.com" userId="146d25dff316dded" providerId="LiveId" clId="{9EC1A59D-2A69-421A-B646-6485AF29EF44}" dt="2023-11-19T13:02:14.869" v="0" actId="47"/>
          <pc:sldLayoutMkLst>
            <pc:docMk/>
            <pc:sldMasterMk cId="1339173750" sldId="2147483648"/>
            <pc:sldLayoutMk cId="3429808481" sldId="2147483660"/>
          </pc:sldLayoutMkLst>
        </pc:sldLayoutChg>
      </pc:sldMasterChg>
    </pc:docChg>
  </pc:docChgLst>
  <pc:docChgLst>
    <pc:chgData name="autonomousSystems@outlook.com" userId="146d25dff316dded" providerId="LiveId" clId="{E4BD31EF-6B49-4D21-8E16-3A1A665B61A5}"/>
    <pc:docChg chg="custSel addSld delSld modSld">
      <pc:chgData name="autonomousSystems@outlook.com" userId="146d25dff316dded" providerId="LiveId" clId="{E4BD31EF-6B49-4D21-8E16-3A1A665B61A5}" dt="2023-11-19T12:59:48.636" v="34" actId="47"/>
      <pc:docMkLst>
        <pc:docMk/>
      </pc:docMkLst>
      <pc:sldChg chg="modSp add mod">
        <pc:chgData name="autonomousSystems@outlook.com" userId="146d25dff316dded" providerId="LiveId" clId="{E4BD31EF-6B49-4D21-8E16-3A1A665B61A5}" dt="2023-11-19T12:59:04.808" v="1" actId="27636"/>
        <pc:sldMkLst>
          <pc:docMk/>
          <pc:sldMk cId="0" sldId="256"/>
        </pc:sldMkLst>
        <pc:spChg chg="mod">
          <ac:chgData name="autonomousSystems@outlook.com" userId="146d25dff316dded" providerId="LiveId" clId="{E4BD31EF-6B49-4D21-8E16-3A1A665B61A5}" dt="2023-11-19T12:59:04.808" v="1" actId="27636"/>
          <ac:spMkLst>
            <pc:docMk/>
            <pc:sldMk cId="0" sldId="256"/>
            <ac:spMk id="4100" creationId="{00000000-0000-0000-0000-000000000000}"/>
          </ac:spMkLst>
        </pc:spChg>
      </pc:sldChg>
      <pc:sldChg chg="add">
        <pc:chgData name="autonomousSystems@outlook.com" userId="146d25dff316dded" providerId="LiveId" clId="{E4BD31EF-6B49-4D21-8E16-3A1A665B61A5}" dt="2023-11-19T12:59:04.722" v="0"/>
        <pc:sldMkLst>
          <pc:docMk/>
          <pc:sldMk cId="0" sldId="257"/>
        </pc:sldMkLst>
      </pc:sldChg>
      <pc:sldChg chg="modSp add mod">
        <pc:chgData name="autonomousSystems@outlook.com" userId="146d25dff316dded" providerId="LiveId" clId="{E4BD31EF-6B49-4D21-8E16-3A1A665B61A5}" dt="2023-11-19T12:59:04.837" v="2" actId="27636"/>
        <pc:sldMkLst>
          <pc:docMk/>
          <pc:sldMk cId="0" sldId="258"/>
        </pc:sldMkLst>
        <pc:spChg chg="mod">
          <ac:chgData name="autonomousSystems@outlook.com" userId="146d25dff316dded" providerId="LiveId" clId="{E4BD31EF-6B49-4D21-8E16-3A1A665B61A5}" dt="2023-11-19T12:59:04.837" v="2" actId="27636"/>
          <ac:spMkLst>
            <pc:docMk/>
            <pc:sldMk cId="0" sldId="258"/>
            <ac:spMk id="8197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04.842" v="3" actId="27636"/>
        <pc:sldMkLst>
          <pc:docMk/>
          <pc:sldMk cId="0" sldId="259"/>
        </pc:sldMkLst>
        <pc:spChg chg="mod">
          <ac:chgData name="autonomousSystems@outlook.com" userId="146d25dff316dded" providerId="LiveId" clId="{E4BD31EF-6B49-4D21-8E16-3A1A665B61A5}" dt="2023-11-19T12:59:04.842" v="3" actId="27636"/>
          <ac:spMkLst>
            <pc:docMk/>
            <pc:sldMk cId="0" sldId="259"/>
            <ac:spMk id="10245" creationId="{00000000-0000-0000-0000-000000000000}"/>
          </ac:spMkLst>
        </pc:spChg>
      </pc:sldChg>
      <pc:sldChg chg="add">
        <pc:chgData name="autonomousSystems@outlook.com" userId="146d25dff316dded" providerId="LiveId" clId="{E4BD31EF-6B49-4D21-8E16-3A1A665B61A5}" dt="2023-11-19T12:59:04.722" v="0"/>
        <pc:sldMkLst>
          <pc:docMk/>
          <pc:sldMk cId="0" sldId="260"/>
        </pc:sldMkLst>
      </pc:sldChg>
      <pc:sldChg chg="modSp add mod">
        <pc:chgData name="autonomousSystems@outlook.com" userId="146d25dff316dded" providerId="LiveId" clId="{E4BD31EF-6B49-4D21-8E16-3A1A665B61A5}" dt="2023-11-19T12:59:04.860" v="5" actId="27636"/>
        <pc:sldMkLst>
          <pc:docMk/>
          <pc:sldMk cId="0" sldId="261"/>
        </pc:sldMkLst>
        <pc:spChg chg="mod">
          <ac:chgData name="autonomousSystems@outlook.com" userId="146d25dff316dded" providerId="LiveId" clId="{E4BD31EF-6B49-4D21-8E16-3A1A665B61A5}" dt="2023-11-19T12:59:04.860" v="5" actId="27636"/>
          <ac:spMkLst>
            <pc:docMk/>
            <pc:sldMk cId="0" sldId="261"/>
            <ac:spMk id="14341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04.873" v="6" actId="27636"/>
        <pc:sldMkLst>
          <pc:docMk/>
          <pc:sldMk cId="0" sldId="262"/>
        </pc:sldMkLst>
        <pc:spChg chg="mod">
          <ac:chgData name="autonomousSystems@outlook.com" userId="146d25dff316dded" providerId="LiveId" clId="{E4BD31EF-6B49-4D21-8E16-3A1A665B61A5}" dt="2023-11-19T12:59:04.873" v="6" actId="27636"/>
          <ac:spMkLst>
            <pc:docMk/>
            <pc:sldMk cId="0" sldId="262"/>
            <ac:spMk id="16389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04.881" v="7" actId="27636"/>
        <pc:sldMkLst>
          <pc:docMk/>
          <pc:sldMk cId="0" sldId="266"/>
        </pc:sldMkLst>
        <pc:spChg chg="mod">
          <ac:chgData name="autonomousSystems@outlook.com" userId="146d25dff316dded" providerId="LiveId" clId="{E4BD31EF-6B49-4D21-8E16-3A1A665B61A5}" dt="2023-11-19T12:59:04.881" v="7" actId="27636"/>
          <ac:spMkLst>
            <pc:docMk/>
            <pc:sldMk cId="0" sldId="266"/>
            <ac:spMk id="24581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04.890" v="9" actId="27636"/>
        <pc:sldMkLst>
          <pc:docMk/>
          <pc:sldMk cId="0" sldId="267"/>
        </pc:sldMkLst>
        <pc:spChg chg="mod">
          <ac:chgData name="autonomousSystems@outlook.com" userId="146d25dff316dded" providerId="LiveId" clId="{E4BD31EF-6B49-4D21-8E16-3A1A665B61A5}" dt="2023-11-19T12:59:04.890" v="9" actId="27636"/>
          <ac:spMkLst>
            <pc:docMk/>
            <pc:sldMk cId="0" sldId="267"/>
            <ac:spMk id="26628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04.897" v="10" actId="27636"/>
        <pc:sldMkLst>
          <pc:docMk/>
          <pc:sldMk cId="2225100067" sldId="268"/>
        </pc:sldMkLst>
        <pc:spChg chg="mod">
          <ac:chgData name="autonomousSystems@outlook.com" userId="146d25dff316dded" providerId="LiveId" clId="{E4BD31EF-6B49-4D21-8E16-3A1A665B61A5}" dt="2023-11-19T12:59:04.897" v="10" actId="27636"/>
          <ac:spMkLst>
            <pc:docMk/>
            <pc:sldMk cId="2225100067" sldId="268"/>
            <ac:spMk id="28677" creationId="{00000000-0000-0000-0000-000000000000}"/>
          </ac:spMkLst>
        </pc:spChg>
      </pc:sldChg>
      <pc:sldChg chg="add">
        <pc:chgData name="autonomousSystems@outlook.com" userId="146d25dff316dded" providerId="LiveId" clId="{E4BD31EF-6B49-4D21-8E16-3A1A665B61A5}" dt="2023-11-19T12:59:04.722" v="0"/>
        <pc:sldMkLst>
          <pc:docMk/>
          <pc:sldMk cId="0" sldId="270"/>
        </pc:sldMkLst>
      </pc:sldChg>
      <pc:sldChg chg="modSp add mod">
        <pc:chgData name="autonomousSystems@outlook.com" userId="146d25dff316dded" providerId="LiveId" clId="{E4BD31EF-6B49-4D21-8E16-3A1A665B61A5}" dt="2023-11-19T12:59:04.886" v="8" actId="27636"/>
        <pc:sldMkLst>
          <pc:docMk/>
          <pc:sldMk cId="0" sldId="271"/>
        </pc:sldMkLst>
        <pc:spChg chg="mod">
          <ac:chgData name="autonomousSystems@outlook.com" userId="146d25dff316dded" providerId="LiveId" clId="{E4BD31EF-6B49-4D21-8E16-3A1A665B61A5}" dt="2023-11-19T12:59:04.886" v="8" actId="27636"/>
          <ac:spMkLst>
            <pc:docMk/>
            <pc:sldMk cId="0" sldId="271"/>
            <ac:spMk id="34821" creationId="{00000000-0000-0000-0000-000000000000}"/>
          </ac:spMkLst>
        </pc:spChg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3023643048" sldId="273"/>
        </pc:sldMkLst>
      </pc:sldChg>
      <pc:sldChg chg="modSp add mod">
        <pc:chgData name="autonomousSystems@outlook.com" userId="146d25dff316dded" providerId="LiveId" clId="{E4BD31EF-6B49-4D21-8E16-3A1A665B61A5}" dt="2023-11-19T12:59:04.924" v="13" actId="27636"/>
        <pc:sldMkLst>
          <pc:docMk/>
          <pc:sldMk cId="3734203415" sldId="274"/>
        </pc:sldMkLst>
        <pc:spChg chg="mod">
          <ac:chgData name="autonomousSystems@outlook.com" userId="146d25dff316dded" providerId="LiveId" clId="{E4BD31EF-6B49-4D21-8E16-3A1A665B61A5}" dt="2023-11-19T12:59:04.924" v="13" actId="27636"/>
          <ac:spMkLst>
            <pc:docMk/>
            <pc:sldMk cId="3734203415" sldId="274"/>
            <ac:spMk id="40965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04.928" v="14" actId="27636"/>
        <pc:sldMkLst>
          <pc:docMk/>
          <pc:sldMk cId="1694130206" sldId="275"/>
        </pc:sldMkLst>
        <pc:spChg chg="mod">
          <ac:chgData name="autonomousSystems@outlook.com" userId="146d25dff316dded" providerId="LiveId" clId="{E4BD31EF-6B49-4D21-8E16-3A1A665B61A5}" dt="2023-11-19T12:59:04.928" v="14" actId="27636"/>
          <ac:spMkLst>
            <pc:docMk/>
            <pc:sldMk cId="1694130206" sldId="275"/>
            <ac:spMk id="43013" creationId="{00000000-0000-0000-0000-000000000000}"/>
          </ac:spMkLst>
        </pc:spChg>
      </pc:sldChg>
      <pc:sldChg chg="add">
        <pc:chgData name="autonomousSystems@outlook.com" userId="146d25dff316dded" providerId="LiveId" clId="{E4BD31EF-6B49-4D21-8E16-3A1A665B61A5}" dt="2023-11-19T12:59:04.722" v="0"/>
        <pc:sldMkLst>
          <pc:docMk/>
          <pc:sldMk cId="0" sldId="276"/>
        </pc:sldMkLst>
      </pc:sldChg>
      <pc:sldChg chg="modSp add mod">
        <pc:chgData name="autonomousSystems@outlook.com" userId="146d25dff316dded" providerId="LiveId" clId="{E4BD31EF-6B49-4D21-8E16-3A1A665B61A5}" dt="2023-11-19T12:59:04.911" v="11" actId="27636"/>
        <pc:sldMkLst>
          <pc:docMk/>
          <pc:sldMk cId="0" sldId="277"/>
        </pc:sldMkLst>
        <pc:spChg chg="mod">
          <ac:chgData name="autonomousSystems@outlook.com" userId="146d25dff316dded" providerId="LiveId" clId="{E4BD31EF-6B49-4D21-8E16-3A1A665B61A5}" dt="2023-11-19T12:59:04.911" v="11" actId="27636"/>
          <ac:spMkLst>
            <pc:docMk/>
            <pc:sldMk cId="0" sldId="277"/>
            <ac:spMk id="47109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04.917" v="12" actId="27636"/>
        <pc:sldMkLst>
          <pc:docMk/>
          <pc:sldMk cId="0" sldId="278"/>
        </pc:sldMkLst>
        <pc:spChg chg="mod">
          <ac:chgData name="autonomousSystems@outlook.com" userId="146d25dff316dded" providerId="LiveId" clId="{E4BD31EF-6B49-4D21-8E16-3A1A665B61A5}" dt="2023-11-19T12:59:04.917" v="12" actId="27636"/>
          <ac:spMkLst>
            <pc:docMk/>
            <pc:sldMk cId="0" sldId="278"/>
            <ac:spMk id="49157" creationId="{00000000-0000-0000-0000-000000000000}"/>
          </ac:spMkLst>
        </pc:spChg>
      </pc:sldChg>
      <pc:sldChg chg="add">
        <pc:chgData name="autonomousSystems@outlook.com" userId="146d25dff316dded" providerId="LiveId" clId="{E4BD31EF-6B49-4D21-8E16-3A1A665B61A5}" dt="2023-11-19T12:59:04.722" v="0"/>
        <pc:sldMkLst>
          <pc:docMk/>
          <pc:sldMk cId="0" sldId="279"/>
        </pc:sldMkLst>
      </pc:sldChg>
      <pc:sldChg chg="modSp add mod">
        <pc:chgData name="autonomousSystems@outlook.com" userId="146d25dff316dded" providerId="LiveId" clId="{E4BD31EF-6B49-4D21-8E16-3A1A665B61A5}" dt="2023-11-19T12:59:04.938" v="15" actId="27636"/>
        <pc:sldMkLst>
          <pc:docMk/>
          <pc:sldMk cId="0" sldId="283"/>
        </pc:sldMkLst>
        <pc:spChg chg="mod">
          <ac:chgData name="autonomousSystems@outlook.com" userId="146d25dff316dded" providerId="LiveId" clId="{E4BD31EF-6B49-4D21-8E16-3A1A665B61A5}" dt="2023-11-19T12:59:04.938" v="15" actId="27636"/>
          <ac:spMkLst>
            <pc:docMk/>
            <pc:sldMk cId="0" sldId="283"/>
            <ac:spMk id="59397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04.947" v="16" actId="27636"/>
        <pc:sldMkLst>
          <pc:docMk/>
          <pc:sldMk cId="0" sldId="284"/>
        </pc:sldMkLst>
        <pc:spChg chg="mod">
          <ac:chgData name="autonomousSystems@outlook.com" userId="146d25dff316dded" providerId="LiveId" clId="{E4BD31EF-6B49-4D21-8E16-3A1A665B61A5}" dt="2023-11-19T12:59:04.947" v="16" actId="27636"/>
          <ac:spMkLst>
            <pc:docMk/>
            <pc:sldMk cId="0" sldId="284"/>
            <ac:spMk id="61445" creationId="{00000000-0000-0000-0000-000000000000}"/>
          </ac:spMkLst>
        </pc:spChg>
      </pc:sldChg>
      <pc:sldChg chg="add">
        <pc:chgData name="autonomousSystems@outlook.com" userId="146d25dff316dded" providerId="LiveId" clId="{E4BD31EF-6B49-4D21-8E16-3A1A665B61A5}" dt="2023-11-19T12:59:04.722" v="0"/>
        <pc:sldMkLst>
          <pc:docMk/>
          <pc:sldMk cId="0" sldId="285"/>
        </pc:sldMkLst>
      </pc:sldChg>
      <pc:sldChg chg="add">
        <pc:chgData name="autonomousSystems@outlook.com" userId="146d25dff316dded" providerId="LiveId" clId="{E4BD31EF-6B49-4D21-8E16-3A1A665B61A5}" dt="2023-11-19T12:59:04.722" v="0"/>
        <pc:sldMkLst>
          <pc:docMk/>
          <pc:sldMk cId="0" sldId="286"/>
        </pc:sldMkLst>
      </pc:sldChg>
      <pc:sldChg chg="add">
        <pc:chgData name="autonomousSystems@outlook.com" userId="146d25dff316dded" providerId="LiveId" clId="{E4BD31EF-6B49-4D21-8E16-3A1A665B61A5}" dt="2023-11-19T12:59:04.722" v="0"/>
        <pc:sldMkLst>
          <pc:docMk/>
          <pc:sldMk cId="0" sldId="287"/>
        </pc:sldMkLst>
      </pc:sldChg>
      <pc:sldChg chg="add">
        <pc:chgData name="autonomousSystems@outlook.com" userId="146d25dff316dded" providerId="LiveId" clId="{E4BD31EF-6B49-4D21-8E16-3A1A665B61A5}" dt="2023-11-19T12:59:04.722" v="0"/>
        <pc:sldMkLst>
          <pc:docMk/>
          <pc:sldMk cId="0" sldId="288"/>
        </pc:sldMkLst>
      </pc:sldChg>
      <pc:sldChg chg="modSp add mod">
        <pc:chgData name="autonomousSystems@outlook.com" userId="146d25dff316dded" providerId="LiveId" clId="{E4BD31EF-6B49-4D21-8E16-3A1A665B61A5}" dt="2023-11-19T12:59:04.847" v="4" actId="27636"/>
        <pc:sldMkLst>
          <pc:docMk/>
          <pc:sldMk cId="0" sldId="289"/>
        </pc:sldMkLst>
        <pc:spChg chg="mod">
          <ac:chgData name="autonomousSystems@outlook.com" userId="146d25dff316dded" providerId="LiveId" clId="{E4BD31EF-6B49-4D21-8E16-3A1A665B61A5}" dt="2023-11-19T12:59:04.847" v="4" actId="27636"/>
          <ac:spMkLst>
            <pc:docMk/>
            <pc:sldMk cId="0" sldId="289"/>
            <ac:spMk id="71682" creationId="{00000000-0000-0000-0000-000000000000}"/>
          </ac:spMkLst>
        </pc:spChg>
      </pc:sldChg>
      <pc:sldChg chg="add">
        <pc:chgData name="autonomousSystems@outlook.com" userId="146d25dff316dded" providerId="LiveId" clId="{E4BD31EF-6B49-4D21-8E16-3A1A665B61A5}" dt="2023-11-19T12:59:04.722" v="0"/>
        <pc:sldMkLst>
          <pc:docMk/>
          <pc:sldMk cId="0" sldId="290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0" sldId="335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0" sldId="360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1209349291" sldId="382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4088400" sldId="608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4057842133" sldId="609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1040346902" sldId="610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1967236252" sldId="611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33761104" sldId="612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574086482" sldId="613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806336283" sldId="614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4115403650" sldId="615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893488708" sldId="616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370906570" sldId="618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065009764" sldId="620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266887632" sldId="621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4127395641" sldId="623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1170342177" sldId="624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3625331383" sldId="625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1350020230" sldId="626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846499987" sldId="627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408004001" sldId="629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3220054685" sldId="630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3791058312" sldId="631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991952252" sldId="632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559226385" sldId="633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77342407" sldId="636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735195459" sldId="637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680084838" sldId="639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866579108" sldId="640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3230741939" sldId="641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946406025" sldId="642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119336673" sldId="643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4631945" sldId="645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915352262" sldId="646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1405688285" sldId="647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189574980" sldId="648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2620446991" sldId="649"/>
        </pc:sldMkLst>
      </pc:sldChg>
      <pc:sldChg chg="del">
        <pc:chgData name="autonomousSystems@outlook.com" userId="146d25dff316dded" providerId="LiveId" clId="{E4BD31EF-6B49-4D21-8E16-3A1A665B61A5}" dt="2023-11-19T12:59:48.636" v="34" actId="47"/>
        <pc:sldMkLst>
          <pc:docMk/>
          <pc:sldMk cId="953510261" sldId="652"/>
        </pc:sldMkLst>
      </pc:sldChg>
      <pc:sldChg chg="modSp add mod">
        <pc:chgData name="autonomousSystems@outlook.com" userId="146d25dff316dded" providerId="LiveId" clId="{E4BD31EF-6B49-4D21-8E16-3A1A665B61A5}" dt="2023-11-19T12:59:36.961" v="18" actId="27636"/>
        <pc:sldMkLst>
          <pc:docMk/>
          <pc:sldMk cId="0" sldId="653"/>
        </pc:sldMkLst>
        <pc:spChg chg="mod">
          <ac:chgData name="autonomousSystems@outlook.com" userId="146d25dff316dded" providerId="LiveId" clId="{E4BD31EF-6B49-4D21-8E16-3A1A665B61A5}" dt="2023-11-19T12:59:36.961" v="18" actId="27636"/>
          <ac:spMkLst>
            <pc:docMk/>
            <pc:sldMk cId="0" sldId="653"/>
            <ac:spMk id="4100" creationId="{00000000-0000-0000-0000-000000000000}"/>
          </ac:spMkLst>
        </pc:spChg>
      </pc:sldChg>
      <pc:sldChg chg="add">
        <pc:chgData name="autonomousSystems@outlook.com" userId="146d25dff316dded" providerId="LiveId" clId="{E4BD31EF-6B49-4D21-8E16-3A1A665B61A5}" dt="2023-11-19T12:59:36.887" v="17"/>
        <pc:sldMkLst>
          <pc:docMk/>
          <pc:sldMk cId="0" sldId="654"/>
        </pc:sldMkLst>
      </pc:sldChg>
      <pc:sldChg chg="modSp add mod">
        <pc:chgData name="autonomousSystems@outlook.com" userId="146d25dff316dded" providerId="LiveId" clId="{E4BD31EF-6B49-4D21-8E16-3A1A665B61A5}" dt="2023-11-19T12:59:36.975" v="19" actId="27636"/>
        <pc:sldMkLst>
          <pc:docMk/>
          <pc:sldMk cId="0" sldId="655"/>
        </pc:sldMkLst>
        <pc:spChg chg="mod">
          <ac:chgData name="autonomousSystems@outlook.com" userId="146d25dff316dded" providerId="LiveId" clId="{E4BD31EF-6B49-4D21-8E16-3A1A665B61A5}" dt="2023-11-19T12:59:36.975" v="19" actId="27636"/>
          <ac:spMkLst>
            <pc:docMk/>
            <pc:sldMk cId="0" sldId="655"/>
            <ac:spMk id="8197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36.981" v="20" actId="27636"/>
        <pc:sldMkLst>
          <pc:docMk/>
          <pc:sldMk cId="0" sldId="656"/>
        </pc:sldMkLst>
        <pc:spChg chg="mod">
          <ac:chgData name="autonomousSystems@outlook.com" userId="146d25dff316dded" providerId="LiveId" clId="{E4BD31EF-6B49-4D21-8E16-3A1A665B61A5}" dt="2023-11-19T12:59:36.981" v="20" actId="27636"/>
          <ac:spMkLst>
            <pc:docMk/>
            <pc:sldMk cId="0" sldId="656"/>
            <ac:spMk id="10245" creationId="{00000000-0000-0000-0000-000000000000}"/>
          </ac:spMkLst>
        </pc:spChg>
      </pc:sldChg>
      <pc:sldChg chg="add">
        <pc:chgData name="autonomousSystems@outlook.com" userId="146d25dff316dded" providerId="LiveId" clId="{E4BD31EF-6B49-4D21-8E16-3A1A665B61A5}" dt="2023-11-19T12:59:36.887" v="17"/>
        <pc:sldMkLst>
          <pc:docMk/>
          <pc:sldMk cId="0" sldId="657"/>
        </pc:sldMkLst>
      </pc:sldChg>
      <pc:sldChg chg="add">
        <pc:chgData name="autonomousSystems@outlook.com" userId="146d25dff316dded" providerId="LiveId" clId="{E4BD31EF-6B49-4D21-8E16-3A1A665B61A5}" dt="2023-11-19T12:59:36.887" v="17"/>
        <pc:sldMkLst>
          <pc:docMk/>
          <pc:sldMk cId="0" sldId="658"/>
        </pc:sldMkLst>
      </pc:sldChg>
      <pc:sldChg chg="add">
        <pc:chgData name="autonomousSystems@outlook.com" userId="146d25dff316dded" providerId="LiveId" clId="{E4BD31EF-6B49-4D21-8E16-3A1A665B61A5}" dt="2023-11-19T12:59:36.887" v="17"/>
        <pc:sldMkLst>
          <pc:docMk/>
          <pc:sldMk cId="0" sldId="659"/>
        </pc:sldMkLst>
      </pc:sldChg>
      <pc:sldChg chg="add">
        <pc:chgData name="autonomousSystems@outlook.com" userId="146d25dff316dded" providerId="LiveId" clId="{E4BD31EF-6B49-4D21-8E16-3A1A665B61A5}" dt="2023-11-19T12:59:36.887" v="17"/>
        <pc:sldMkLst>
          <pc:docMk/>
          <pc:sldMk cId="0" sldId="660"/>
        </pc:sldMkLst>
      </pc:sldChg>
      <pc:sldChg chg="modSp add mod">
        <pc:chgData name="autonomousSystems@outlook.com" userId="146d25dff316dded" providerId="LiveId" clId="{E4BD31EF-6B49-4D21-8E16-3A1A665B61A5}" dt="2023-11-19T12:59:36.989" v="21" actId="27636"/>
        <pc:sldMkLst>
          <pc:docMk/>
          <pc:sldMk cId="0" sldId="661"/>
        </pc:sldMkLst>
        <pc:spChg chg="mod">
          <ac:chgData name="autonomousSystems@outlook.com" userId="146d25dff316dded" providerId="LiveId" clId="{E4BD31EF-6B49-4D21-8E16-3A1A665B61A5}" dt="2023-11-19T12:59:36.989" v="21" actId="27636"/>
          <ac:spMkLst>
            <pc:docMk/>
            <pc:sldMk cId="0" sldId="661"/>
            <ac:spMk id="71682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37.001" v="22" actId="27636"/>
        <pc:sldMkLst>
          <pc:docMk/>
          <pc:sldMk cId="0" sldId="662"/>
        </pc:sldMkLst>
        <pc:spChg chg="mod">
          <ac:chgData name="autonomousSystems@outlook.com" userId="146d25dff316dded" providerId="LiveId" clId="{E4BD31EF-6B49-4D21-8E16-3A1A665B61A5}" dt="2023-11-19T12:59:37.001" v="22" actId="27636"/>
          <ac:spMkLst>
            <pc:docMk/>
            <pc:sldMk cId="0" sldId="662"/>
            <ac:spMk id="14341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37.009" v="23" actId="27636"/>
        <pc:sldMkLst>
          <pc:docMk/>
          <pc:sldMk cId="0" sldId="663"/>
        </pc:sldMkLst>
        <pc:spChg chg="mod">
          <ac:chgData name="autonomousSystems@outlook.com" userId="146d25dff316dded" providerId="LiveId" clId="{E4BD31EF-6B49-4D21-8E16-3A1A665B61A5}" dt="2023-11-19T12:59:37.009" v="23" actId="27636"/>
          <ac:spMkLst>
            <pc:docMk/>
            <pc:sldMk cId="0" sldId="663"/>
            <ac:spMk id="16389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37.018" v="24" actId="27636"/>
        <pc:sldMkLst>
          <pc:docMk/>
          <pc:sldMk cId="0" sldId="664"/>
        </pc:sldMkLst>
        <pc:spChg chg="mod">
          <ac:chgData name="autonomousSystems@outlook.com" userId="146d25dff316dded" providerId="LiveId" clId="{E4BD31EF-6B49-4D21-8E16-3A1A665B61A5}" dt="2023-11-19T12:59:37.018" v="24" actId="27636"/>
          <ac:spMkLst>
            <pc:docMk/>
            <pc:sldMk cId="0" sldId="664"/>
            <ac:spMk id="24581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37.023" v="25" actId="27636"/>
        <pc:sldMkLst>
          <pc:docMk/>
          <pc:sldMk cId="0" sldId="665"/>
        </pc:sldMkLst>
        <pc:spChg chg="mod">
          <ac:chgData name="autonomousSystems@outlook.com" userId="146d25dff316dded" providerId="LiveId" clId="{E4BD31EF-6B49-4D21-8E16-3A1A665B61A5}" dt="2023-11-19T12:59:37.023" v="25" actId="27636"/>
          <ac:spMkLst>
            <pc:docMk/>
            <pc:sldMk cId="0" sldId="665"/>
            <ac:spMk id="34821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37.027" v="26" actId="27636"/>
        <pc:sldMkLst>
          <pc:docMk/>
          <pc:sldMk cId="0" sldId="666"/>
        </pc:sldMkLst>
        <pc:spChg chg="mod">
          <ac:chgData name="autonomousSystems@outlook.com" userId="146d25dff316dded" providerId="LiveId" clId="{E4BD31EF-6B49-4D21-8E16-3A1A665B61A5}" dt="2023-11-19T12:59:37.027" v="26" actId="27636"/>
          <ac:spMkLst>
            <pc:docMk/>
            <pc:sldMk cId="0" sldId="666"/>
            <ac:spMk id="26628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37.033" v="27" actId="27636"/>
        <pc:sldMkLst>
          <pc:docMk/>
          <pc:sldMk cId="0" sldId="667"/>
        </pc:sldMkLst>
        <pc:spChg chg="mod">
          <ac:chgData name="autonomousSystems@outlook.com" userId="146d25dff316dded" providerId="LiveId" clId="{E4BD31EF-6B49-4D21-8E16-3A1A665B61A5}" dt="2023-11-19T12:59:37.033" v="27" actId="27636"/>
          <ac:spMkLst>
            <pc:docMk/>
            <pc:sldMk cId="0" sldId="667"/>
            <ac:spMk id="28677" creationId="{00000000-0000-0000-0000-000000000000}"/>
          </ac:spMkLst>
        </pc:spChg>
      </pc:sldChg>
      <pc:sldChg chg="add">
        <pc:chgData name="autonomousSystems@outlook.com" userId="146d25dff316dded" providerId="LiveId" clId="{E4BD31EF-6B49-4D21-8E16-3A1A665B61A5}" dt="2023-11-19T12:59:36.887" v="17"/>
        <pc:sldMkLst>
          <pc:docMk/>
          <pc:sldMk cId="0" sldId="668"/>
        </pc:sldMkLst>
      </pc:sldChg>
      <pc:sldChg chg="add">
        <pc:chgData name="autonomousSystems@outlook.com" userId="146d25dff316dded" providerId="LiveId" clId="{E4BD31EF-6B49-4D21-8E16-3A1A665B61A5}" dt="2023-11-19T12:59:36.887" v="17"/>
        <pc:sldMkLst>
          <pc:docMk/>
          <pc:sldMk cId="0" sldId="669"/>
        </pc:sldMkLst>
      </pc:sldChg>
      <pc:sldChg chg="add">
        <pc:chgData name="autonomousSystems@outlook.com" userId="146d25dff316dded" providerId="LiveId" clId="{E4BD31EF-6B49-4D21-8E16-3A1A665B61A5}" dt="2023-11-19T12:59:36.887" v="17"/>
        <pc:sldMkLst>
          <pc:docMk/>
          <pc:sldMk cId="0" sldId="670"/>
        </pc:sldMkLst>
      </pc:sldChg>
      <pc:sldChg chg="modSp add mod">
        <pc:chgData name="autonomousSystems@outlook.com" userId="146d25dff316dded" providerId="LiveId" clId="{E4BD31EF-6B49-4D21-8E16-3A1A665B61A5}" dt="2023-11-19T12:59:37.046" v="28" actId="27636"/>
        <pc:sldMkLst>
          <pc:docMk/>
          <pc:sldMk cId="0" sldId="671"/>
        </pc:sldMkLst>
        <pc:spChg chg="mod">
          <ac:chgData name="autonomousSystems@outlook.com" userId="146d25dff316dded" providerId="LiveId" clId="{E4BD31EF-6B49-4D21-8E16-3A1A665B61A5}" dt="2023-11-19T12:59:37.046" v="28" actId="27636"/>
          <ac:spMkLst>
            <pc:docMk/>
            <pc:sldMk cId="0" sldId="671"/>
            <ac:spMk id="47109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37.054" v="29" actId="27636"/>
        <pc:sldMkLst>
          <pc:docMk/>
          <pc:sldMk cId="0" sldId="672"/>
        </pc:sldMkLst>
        <pc:spChg chg="mod">
          <ac:chgData name="autonomousSystems@outlook.com" userId="146d25dff316dded" providerId="LiveId" clId="{E4BD31EF-6B49-4D21-8E16-3A1A665B61A5}" dt="2023-11-19T12:59:37.054" v="29" actId="27636"/>
          <ac:spMkLst>
            <pc:docMk/>
            <pc:sldMk cId="0" sldId="672"/>
            <ac:spMk id="49157" creationId="{00000000-0000-0000-0000-000000000000}"/>
          </ac:spMkLst>
        </pc:spChg>
      </pc:sldChg>
      <pc:sldChg chg="add">
        <pc:chgData name="autonomousSystems@outlook.com" userId="146d25dff316dded" providerId="LiveId" clId="{E4BD31EF-6B49-4D21-8E16-3A1A665B61A5}" dt="2023-11-19T12:59:36.887" v="17"/>
        <pc:sldMkLst>
          <pc:docMk/>
          <pc:sldMk cId="0" sldId="673"/>
        </pc:sldMkLst>
      </pc:sldChg>
      <pc:sldChg chg="modSp add mod">
        <pc:chgData name="autonomousSystems@outlook.com" userId="146d25dff316dded" providerId="LiveId" clId="{E4BD31EF-6B49-4D21-8E16-3A1A665B61A5}" dt="2023-11-19T12:59:37.059" v="30" actId="27636"/>
        <pc:sldMkLst>
          <pc:docMk/>
          <pc:sldMk cId="0" sldId="674"/>
        </pc:sldMkLst>
        <pc:spChg chg="mod">
          <ac:chgData name="autonomousSystems@outlook.com" userId="146d25dff316dded" providerId="LiveId" clId="{E4BD31EF-6B49-4D21-8E16-3A1A665B61A5}" dt="2023-11-19T12:59:37.059" v="30" actId="27636"/>
          <ac:spMkLst>
            <pc:docMk/>
            <pc:sldMk cId="0" sldId="674"/>
            <ac:spMk id="40965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37.064" v="31" actId="27636"/>
        <pc:sldMkLst>
          <pc:docMk/>
          <pc:sldMk cId="0" sldId="675"/>
        </pc:sldMkLst>
        <pc:spChg chg="mod">
          <ac:chgData name="autonomousSystems@outlook.com" userId="146d25dff316dded" providerId="LiveId" clId="{E4BD31EF-6B49-4D21-8E16-3A1A665B61A5}" dt="2023-11-19T12:59:37.064" v="31" actId="27636"/>
          <ac:spMkLst>
            <pc:docMk/>
            <pc:sldMk cId="0" sldId="675"/>
            <ac:spMk id="43013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37.072" v="32" actId="27636"/>
        <pc:sldMkLst>
          <pc:docMk/>
          <pc:sldMk cId="0" sldId="676"/>
        </pc:sldMkLst>
        <pc:spChg chg="mod">
          <ac:chgData name="autonomousSystems@outlook.com" userId="146d25dff316dded" providerId="LiveId" clId="{E4BD31EF-6B49-4D21-8E16-3A1A665B61A5}" dt="2023-11-19T12:59:37.072" v="32" actId="27636"/>
          <ac:spMkLst>
            <pc:docMk/>
            <pc:sldMk cId="0" sldId="676"/>
            <ac:spMk id="59397" creationId="{00000000-0000-0000-0000-000000000000}"/>
          </ac:spMkLst>
        </pc:spChg>
      </pc:sldChg>
      <pc:sldChg chg="modSp add mod">
        <pc:chgData name="autonomousSystems@outlook.com" userId="146d25dff316dded" providerId="LiveId" clId="{E4BD31EF-6B49-4D21-8E16-3A1A665B61A5}" dt="2023-11-19T12:59:37.081" v="33" actId="27636"/>
        <pc:sldMkLst>
          <pc:docMk/>
          <pc:sldMk cId="0" sldId="677"/>
        </pc:sldMkLst>
        <pc:spChg chg="mod">
          <ac:chgData name="autonomousSystems@outlook.com" userId="146d25dff316dded" providerId="LiveId" clId="{E4BD31EF-6B49-4D21-8E16-3A1A665B61A5}" dt="2023-11-19T12:59:37.081" v="33" actId="27636"/>
          <ac:spMkLst>
            <pc:docMk/>
            <pc:sldMk cId="0" sldId="677"/>
            <ac:spMk id="61445" creationId="{00000000-0000-0000-0000-000000000000}"/>
          </ac:spMkLst>
        </pc:spChg>
      </pc:sldChg>
      <pc:sldChg chg="add">
        <pc:chgData name="autonomousSystems@outlook.com" userId="146d25dff316dded" providerId="LiveId" clId="{E4BD31EF-6B49-4D21-8E16-3A1A665B61A5}" dt="2023-11-19T12:59:36.887" v="17"/>
        <pc:sldMkLst>
          <pc:docMk/>
          <pc:sldMk cId="0" sldId="678"/>
        </pc:sldMkLst>
      </pc:sldChg>
    </pc:docChg>
  </pc:docChgLst>
  <pc:docChgLst>
    <pc:chgData name="autonomousSystems@outlook.com" userId="146d25dff316dded" providerId="LiveId" clId="{D0D28981-1449-4C18-9CFB-0D87240D32B5}"/>
    <pc:docChg chg="modSld">
      <pc:chgData name="autonomousSystems@outlook.com" userId="146d25dff316dded" providerId="LiveId" clId="{D0D28981-1449-4C18-9CFB-0D87240D32B5}" dt="2023-12-12T09:38:37.702" v="0" actId="20577"/>
      <pc:docMkLst>
        <pc:docMk/>
      </pc:docMkLst>
      <pc:sldChg chg="modSp mod">
        <pc:chgData name="autonomousSystems@outlook.com" userId="146d25dff316dded" providerId="LiveId" clId="{D0D28981-1449-4C18-9CFB-0D87240D32B5}" dt="2023-12-12T09:38:37.702" v="0" actId="20577"/>
        <pc:sldMkLst>
          <pc:docMk/>
          <pc:sldMk cId="4061411259" sldId="580"/>
        </pc:sldMkLst>
        <pc:spChg chg="mod">
          <ac:chgData name="autonomousSystems@outlook.com" userId="146d25dff316dded" providerId="LiveId" clId="{D0D28981-1449-4C18-9CFB-0D87240D32B5}" dt="2023-12-12T09:38:37.702" v="0" actId="20577"/>
          <ac:spMkLst>
            <pc:docMk/>
            <pc:sldMk cId="4061411259" sldId="580"/>
            <ac:spMk id="2" creationId="{417AD079-FCD2-4885-8BE0-FD9919EE13CE}"/>
          </ac:spMkLst>
        </pc:spChg>
      </pc:sldChg>
    </pc:docChg>
  </pc:docChgLst>
  <pc:docChgLst>
    <pc:chgData name="autonomousSystems@outlook.com" userId="146d25dff316dded" providerId="LiveId" clId="{C9F4B4A8-8D22-4EC0-9A17-9422927A0D5D}"/>
    <pc:docChg chg="undo custSel addSld delSld modSld sldOrd">
      <pc:chgData name="autonomousSystems@outlook.com" userId="146d25dff316dded" providerId="LiveId" clId="{C9F4B4A8-8D22-4EC0-9A17-9422927A0D5D}" dt="2024-03-12T09:02:21.599" v="952" actId="2696"/>
      <pc:docMkLst>
        <pc:docMk/>
      </pc:docMkLst>
      <pc:sldChg chg="del">
        <pc:chgData name="autonomousSystems@outlook.com" userId="146d25dff316dded" providerId="LiveId" clId="{C9F4B4A8-8D22-4EC0-9A17-9422927A0D5D}" dt="2024-03-12T09:00:40.169" v="946" actId="2696"/>
        <pc:sldMkLst>
          <pc:docMk/>
          <pc:sldMk cId="0" sldId="258"/>
        </pc:sldMkLst>
      </pc:sldChg>
      <pc:sldChg chg="add del">
        <pc:chgData name="autonomousSystems@outlook.com" userId="146d25dff316dded" providerId="LiveId" clId="{C9F4B4A8-8D22-4EC0-9A17-9422927A0D5D}" dt="2024-03-12T09:01:17.170" v="948" actId="2696"/>
        <pc:sldMkLst>
          <pc:docMk/>
          <pc:sldMk cId="17240297" sldId="258"/>
        </pc:sldMkLst>
      </pc:sldChg>
      <pc:sldChg chg="add del">
        <pc:chgData name="autonomousSystems@outlook.com" userId="146d25dff316dded" providerId="LiveId" clId="{C9F4B4A8-8D22-4EC0-9A17-9422927A0D5D}" dt="2024-03-12T09:01:37.924" v="950" actId="2696"/>
        <pc:sldMkLst>
          <pc:docMk/>
          <pc:sldMk cId="2652383039" sldId="258"/>
        </pc:sldMkLst>
      </pc:sldChg>
      <pc:sldChg chg="add del">
        <pc:chgData name="autonomousSystems@outlook.com" userId="146d25dff316dded" providerId="LiveId" clId="{C9F4B4A8-8D22-4EC0-9A17-9422927A0D5D}" dt="2024-03-12T09:02:21.599" v="952" actId="2696"/>
        <pc:sldMkLst>
          <pc:docMk/>
          <pc:sldMk cId="2833295786" sldId="258"/>
        </pc:sldMkLst>
      </pc:sldChg>
      <pc:sldChg chg="del">
        <pc:chgData name="autonomousSystems@outlook.com" userId="146d25dff316dded" providerId="LiveId" clId="{C9F4B4A8-8D22-4EC0-9A17-9422927A0D5D}" dt="2024-03-12T09:01:37.924" v="950" actId="2696"/>
        <pc:sldMkLst>
          <pc:docMk/>
          <pc:sldMk cId="0" sldId="260"/>
        </pc:sldMkLst>
      </pc:sldChg>
      <pc:sldChg chg="add del">
        <pc:chgData name="autonomousSystems@outlook.com" userId="146d25dff316dded" providerId="LiveId" clId="{C9F4B4A8-8D22-4EC0-9A17-9422927A0D5D}" dt="2024-03-12T09:02:21.599" v="952" actId="2696"/>
        <pc:sldMkLst>
          <pc:docMk/>
          <pc:sldMk cId="4148390068" sldId="260"/>
        </pc:sldMkLst>
      </pc:sldChg>
      <pc:sldChg chg="del">
        <pc:chgData name="autonomousSystems@outlook.com" userId="146d25dff316dded" providerId="LiveId" clId="{C9F4B4A8-8D22-4EC0-9A17-9422927A0D5D}" dt="2024-03-12T09:01:17.170" v="948" actId="2696"/>
        <pc:sldMkLst>
          <pc:docMk/>
          <pc:sldMk cId="0" sldId="261"/>
        </pc:sldMkLst>
      </pc:sldChg>
      <pc:sldChg chg="add del">
        <pc:chgData name="autonomousSystems@outlook.com" userId="146d25dff316dded" providerId="LiveId" clId="{C9F4B4A8-8D22-4EC0-9A17-9422927A0D5D}" dt="2024-03-12T09:01:37.924" v="950" actId="2696"/>
        <pc:sldMkLst>
          <pc:docMk/>
          <pc:sldMk cId="593021568" sldId="261"/>
        </pc:sldMkLst>
      </pc:sldChg>
      <pc:sldChg chg="add del">
        <pc:chgData name="autonomousSystems@outlook.com" userId="146d25dff316dded" providerId="LiveId" clId="{C9F4B4A8-8D22-4EC0-9A17-9422927A0D5D}" dt="2024-03-12T09:02:21.599" v="952" actId="2696"/>
        <pc:sldMkLst>
          <pc:docMk/>
          <pc:sldMk cId="2475332248" sldId="261"/>
        </pc:sldMkLst>
      </pc:sldChg>
      <pc:sldChg chg="del">
        <pc:chgData name="autonomousSystems@outlook.com" userId="146d25dff316dded" providerId="LiveId" clId="{C9F4B4A8-8D22-4EC0-9A17-9422927A0D5D}" dt="2024-03-12T09:01:17.170" v="948" actId="2696"/>
        <pc:sldMkLst>
          <pc:docMk/>
          <pc:sldMk cId="0" sldId="262"/>
        </pc:sldMkLst>
      </pc:sldChg>
      <pc:sldChg chg="add del">
        <pc:chgData name="autonomousSystems@outlook.com" userId="146d25dff316dded" providerId="LiveId" clId="{C9F4B4A8-8D22-4EC0-9A17-9422927A0D5D}" dt="2024-03-12T09:02:21.599" v="952" actId="2696"/>
        <pc:sldMkLst>
          <pc:docMk/>
          <pc:sldMk cId="2108332965" sldId="262"/>
        </pc:sldMkLst>
      </pc:sldChg>
      <pc:sldChg chg="add del">
        <pc:chgData name="autonomousSystems@outlook.com" userId="146d25dff316dded" providerId="LiveId" clId="{C9F4B4A8-8D22-4EC0-9A17-9422927A0D5D}" dt="2024-03-12T09:01:37.924" v="950" actId="2696"/>
        <pc:sldMkLst>
          <pc:docMk/>
          <pc:sldMk cId="3734223857" sldId="262"/>
        </pc:sldMkLst>
      </pc:sldChg>
      <pc:sldChg chg="del">
        <pc:chgData name="autonomousSystems@outlook.com" userId="146d25dff316dded" providerId="LiveId" clId="{C9F4B4A8-8D22-4EC0-9A17-9422927A0D5D}" dt="2024-03-12T09:02:21.599" v="952" actId="2696"/>
        <pc:sldMkLst>
          <pc:docMk/>
          <pc:sldMk cId="2225100067" sldId="268"/>
        </pc:sldMkLst>
      </pc:sldChg>
      <pc:sldChg chg="addSp delSp modSp mod delAnim">
        <pc:chgData name="autonomousSystems@outlook.com" userId="146d25dff316dded" providerId="LiveId" clId="{C9F4B4A8-8D22-4EC0-9A17-9422927A0D5D}" dt="2024-03-12T08:36:39.668" v="774" actId="20577"/>
        <pc:sldMkLst>
          <pc:docMk/>
          <pc:sldMk cId="0" sldId="271"/>
        </pc:sldMkLst>
        <pc:spChg chg="add del mod">
          <ac:chgData name="autonomousSystems@outlook.com" userId="146d25dff316dded" providerId="LiveId" clId="{C9F4B4A8-8D22-4EC0-9A17-9422927A0D5D}" dt="2024-03-12T08:34:41.254" v="757" actId="478"/>
          <ac:spMkLst>
            <pc:docMk/>
            <pc:sldMk cId="0" sldId="271"/>
            <ac:spMk id="2" creationId="{39F13028-0011-5E62-2AF5-409E73C21520}"/>
          </ac:spMkLst>
        </pc:spChg>
        <pc:spChg chg="add del mod">
          <ac:chgData name="autonomousSystems@outlook.com" userId="146d25dff316dded" providerId="LiveId" clId="{C9F4B4A8-8D22-4EC0-9A17-9422927A0D5D}" dt="2024-03-12T08:34:40.265" v="756" actId="478"/>
          <ac:spMkLst>
            <pc:docMk/>
            <pc:sldMk cId="0" sldId="271"/>
            <ac:spMk id="3" creationId="{388A9BBF-7FE5-3535-BFAC-0AEFF703A3E4}"/>
          </ac:spMkLst>
        </pc:spChg>
        <pc:spChg chg="add del mod">
          <ac:chgData name="autonomousSystems@outlook.com" userId="146d25dff316dded" providerId="LiveId" clId="{C9F4B4A8-8D22-4EC0-9A17-9422927A0D5D}" dt="2024-03-12T08:34:31.668" v="752" actId="478"/>
          <ac:spMkLst>
            <pc:docMk/>
            <pc:sldMk cId="0" sldId="271"/>
            <ac:spMk id="19" creationId="{00000000-0000-0000-0000-000000000000}"/>
          </ac:spMkLst>
        </pc:spChg>
        <pc:spChg chg="mod">
          <ac:chgData name="autonomousSystems@outlook.com" userId="146d25dff316dded" providerId="LiveId" clId="{C9F4B4A8-8D22-4EC0-9A17-9422927A0D5D}" dt="2024-03-12T08:18:22.059" v="42" actId="20577"/>
          <ac:spMkLst>
            <pc:docMk/>
            <pc:sldMk cId="0" sldId="271"/>
            <ac:spMk id="17412" creationId="{00000000-0000-0000-0000-000000000000}"/>
          </ac:spMkLst>
        </pc:spChg>
        <pc:spChg chg="mod">
          <ac:chgData name="autonomousSystems@outlook.com" userId="146d25dff316dded" providerId="LiveId" clId="{C9F4B4A8-8D22-4EC0-9A17-9422927A0D5D}" dt="2024-03-12T08:36:39.668" v="774" actId="20577"/>
          <ac:spMkLst>
            <pc:docMk/>
            <pc:sldMk cId="0" sldId="271"/>
            <ac:spMk id="17413" creationId="{00000000-0000-0000-0000-000000000000}"/>
          </ac:spMkLst>
        </pc:spChg>
        <pc:spChg chg="del">
          <ac:chgData name="autonomousSystems@outlook.com" userId="146d25dff316dded" providerId="LiveId" clId="{C9F4B4A8-8D22-4EC0-9A17-9422927A0D5D}" dt="2024-03-12T08:29:12.896" v="568" actId="478"/>
          <ac:spMkLst>
            <pc:docMk/>
            <pc:sldMk cId="0" sldId="271"/>
            <ac:spMk id="17414" creationId="{00000000-0000-0000-0000-000000000000}"/>
          </ac:spMkLst>
        </pc:spChg>
        <pc:spChg chg="del">
          <ac:chgData name="autonomousSystems@outlook.com" userId="146d25dff316dded" providerId="LiveId" clId="{C9F4B4A8-8D22-4EC0-9A17-9422927A0D5D}" dt="2024-03-12T08:29:12.896" v="568" actId="478"/>
          <ac:spMkLst>
            <pc:docMk/>
            <pc:sldMk cId="0" sldId="271"/>
            <ac:spMk id="17415" creationId="{00000000-0000-0000-0000-000000000000}"/>
          </ac:spMkLst>
        </pc:spChg>
        <pc:spChg chg="del">
          <ac:chgData name="autonomousSystems@outlook.com" userId="146d25dff316dded" providerId="LiveId" clId="{C9F4B4A8-8D22-4EC0-9A17-9422927A0D5D}" dt="2024-03-12T08:29:12.896" v="568" actId="478"/>
          <ac:spMkLst>
            <pc:docMk/>
            <pc:sldMk cId="0" sldId="271"/>
            <ac:spMk id="17416" creationId="{00000000-0000-0000-0000-000000000000}"/>
          </ac:spMkLst>
        </pc:spChg>
        <pc:spChg chg="del">
          <ac:chgData name="autonomousSystems@outlook.com" userId="146d25dff316dded" providerId="LiveId" clId="{C9F4B4A8-8D22-4EC0-9A17-9422927A0D5D}" dt="2024-03-12T08:29:12.896" v="568" actId="478"/>
          <ac:spMkLst>
            <pc:docMk/>
            <pc:sldMk cId="0" sldId="271"/>
            <ac:spMk id="17417" creationId="{00000000-0000-0000-0000-000000000000}"/>
          </ac:spMkLst>
        </pc:spChg>
        <pc:spChg chg="del">
          <ac:chgData name="autonomousSystems@outlook.com" userId="146d25dff316dded" providerId="LiveId" clId="{C9F4B4A8-8D22-4EC0-9A17-9422927A0D5D}" dt="2024-03-12T08:29:12.896" v="568" actId="478"/>
          <ac:spMkLst>
            <pc:docMk/>
            <pc:sldMk cId="0" sldId="271"/>
            <ac:spMk id="17418" creationId="{00000000-0000-0000-0000-000000000000}"/>
          </ac:spMkLst>
        </pc:spChg>
        <pc:spChg chg="del">
          <ac:chgData name="autonomousSystems@outlook.com" userId="146d25dff316dded" providerId="LiveId" clId="{C9F4B4A8-8D22-4EC0-9A17-9422927A0D5D}" dt="2024-03-12T08:29:12.896" v="568" actId="478"/>
          <ac:spMkLst>
            <pc:docMk/>
            <pc:sldMk cId="0" sldId="271"/>
            <ac:spMk id="17419" creationId="{00000000-0000-0000-0000-000000000000}"/>
          </ac:spMkLst>
        </pc:spChg>
        <pc:spChg chg="del">
          <ac:chgData name="autonomousSystems@outlook.com" userId="146d25dff316dded" providerId="LiveId" clId="{C9F4B4A8-8D22-4EC0-9A17-9422927A0D5D}" dt="2024-03-12T08:29:12.896" v="568" actId="478"/>
          <ac:spMkLst>
            <pc:docMk/>
            <pc:sldMk cId="0" sldId="271"/>
            <ac:spMk id="17420" creationId="{00000000-0000-0000-0000-000000000000}"/>
          </ac:spMkLst>
        </pc:spChg>
        <pc:spChg chg="del">
          <ac:chgData name="autonomousSystems@outlook.com" userId="146d25dff316dded" providerId="LiveId" clId="{C9F4B4A8-8D22-4EC0-9A17-9422927A0D5D}" dt="2024-03-12T08:29:12.896" v="568" actId="478"/>
          <ac:spMkLst>
            <pc:docMk/>
            <pc:sldMk cId="0" sldId="271"/>
            <ac:spMk id="17421" creationId="{00000000-0000-0000-0000-000000000000}"/>
          </ac:spMkLst>
        </pc:spChg>
        <pc:spChg chg="del">
          <ac:chgData name="autonomousSystems@outlook.com" userId="146d25dff316dded" providerId="LiveId" clId="{C9F4B4A8-8D22-4EC0-9A17-9422927A0D5D}" dt="2024-03-12T08:29:12.896" v="568" actId="478"/>
          <ac:spMkLst>
            <pc:docMk/>
            <pc:sldMk cId="0" sldId="271"/>
            <ac:spMk id="17422" creationId="{00000000-0000-0000-0000-000000000000}"/>
          </ac:spMkLst>
        </pc:spChg>
        <pc:spChg chg="del">
          <ac:chgData name="autonomousSystems@outlook.com" userId="146d25dff316dded" providerId="LiveId" clId="{C9F4B4A8-8D22-4EC0-9A17-9422927A0D5D}" dt="2024-03-12T08:29:12.896" v="568" actId="478"/>
          <ac:spMkLst>
            <pc:docMk/>
            <pc:sldMk cId="0" sldId="271"/>
            <ac:spMk id="17423" creationId="{00000000-0000-0000-0000-000000000000}"/>
          </ac:spMkLst>
        </pc:spChg>
        <pc:spChg chg="del">
          <ac:chgData name="autonomousSystems@outlook.com" userId="146d25dff316dded" providerId="LiveId" clId="{C9F4B4A8-8D22-4EC0-9A17-9422927A0D5D}" dt="2024-03-12T08:29:12.896" v="568" actId="478"/>
          <ac:spMkLst>
            <pc:docMk/>
            <pc:sldMk cId="0" sldId="271"/>
            <ac:spMk id="17424" creationId="{00000000-0000-0000-0000-000000000000}"/>
          </ac:spMkLst>
        </pc:spChg>
        <pc:spChg chg="del">
          <ac:chgData name="autonomousSystems@outlook.com" userId="146d25dff316dded" providerId="LiveId" clId="{C9F4B4A8-8D22-4EC0-9A17-9422927A0D5D}" dt="2024-03-12T08:29:12.896" v="568" actId="478"/>
          <ac:spMkLst>
            <pc:docMk/>
            <pc:sldMk cId="0" sldId="271"/>
            <ac:spMk id="17425" creationId="{00000000-0000-0000-0000-000000000000}"/>
          </ac:spMkLst>
        </pc:spChg>
        <pc:spChg chg="del">
          <ac:chgData name="autonomousSystems@outlook.com" userId="146d25dff316dded" providerId="LiveId" clId="{C9F4B4A8-8D22-4EC0-9A17-9422927A0D5D}" dt="2024-03-12T08:29:12.896" v="568" actId="478"/>
          <ac:spMkLst>
            <pc:docMk/>
            <pc:sldMk cId="0" sldId="271"/>
            <ac:spMk id="17426" creationId="{00000000-0000-0000-0000-000000000000}"/>
          </ac:spMkLst>
        </pc:spChg>
        <pc:picChg chg="add mod">
          <ac:chgData name="autonomousSystems@outlook.com" userId="146d25dff316dded" providerId="LiveId" clId="{C9F4B4A8-8D22-4EC0-9A17-9422927A0D5D}" dt="2024-03-12T08:24:44.406" v="56" actId="14100"/>
          <ac:picMkLst>
            <pc:docMk/>
            <pc:sldMk cId="0" sldId="271"/>
            <ac:picMk id="1026" creationId="{54E3B826-0D2A-916C-CFBD-6B4486910808}"/>
          </ac:picMkLst>
        </pc:picChg>
      </pc:sldChg>
      <pc:sldChg chg="modSp mod">
        <pc:chgData name="autonomousSystems@outlook.com" userId="146d25dff316dded" providerId="LiveId" clId="{C9F4B4A8-8D22-4EC0-9A17-9422927A0D5D}" dt="2024-03-12T08:49:19.120" v="932" actId="113"/>
        <pc:sldMkLst>
          <pc:docMk/>
          <pc:sldMk cId="3734203415" sldId="274"/>
        </pc:sldMkLst>
        <pc:spChg chg="mod">
          <ac:chgData name="autonomousSystems@outlook.com" userId="146d25dff316dded" providerId="LiveId" clId="{C9F4B4A8-8D22-4EC0-9A17-9422927A0D5D}" dt="2024-03-12T08:49:19.120" v="932" actId="113"/>
          <ac:spMkLst>
            <pc:docMk/>
            <pc:sldMk cId="3734203415" sldId="274"/>
            <ac:spMk id="30727" creationId="{00000000-0000-0000-0000-000000000000}"/>
          </ac:spMkLst>
        </pc:spChg>
      </pc:sldChg>
      <pc:sldChg chg="modSp mod">
        <pc:chgData name="autonomousSystems@outlook.com" userId="146d25dff316dded" providerId="LiveId" clId="{C9F4B4A8-8D22-4EC0-9A17-9422927A0D5D}" dt="2024-03-12T08:52:31.183" v="936" actId="20577"/>
        <pc:sldMkLst>
          <pc:docMk/>
          <pc:sldMk cId="0" sldId="277"/>
        </pc:sldMkLst>
        <pc:spChg chg="mod">
          <ac:chgData name="autonomousSystems@outlook.com" userId="146d25dff316dded" providerId="LiveId" clId="{C9F4B4A8-8D22-4EC0-9A17-9422927A0D5D}" dt="2024-03-12T08:52:31.183" v="936" actId="20577"/>
          <ac:spMkLst>
            <pc:docMk/>
            <pc:sldMk cId="0" sldId="277"/>
            <ac:spMk id="37891" creationId="{00000000-0000-0000-0000-000000000000}"/>
          </ac:spMkLst>
        </pc:spChg>
        <pc:spChg chg="mod">
          <ac:chgData name="autonomousSystems@outlook.com" userId="146d25dff316dded" providerId="LiveId" clId="{C9F4B4A8-8D22-4EC0-9A17-9422927A0D5D}" dt="2024-03-12T08:50:21.669" v="934" actId="1076"/>
          <ac:spMkLst>
            <pc:docMk/>
            <pc:sldMk cId="0" sldId="277"/>
            <ac:spMk id="37892" creationId="{00000000-0000-0000-0000-000000000000}"/>
          </ac:spMkLst>
        </pc:spChg>
      </pc:sldChg>
      <pc:sldChg chg="delSp mod delAnim">
        <pc:chgData name="autonomousSystems@outlook.com" userId="146d25dff316dded" providerId="LiveId" clId="{C9F4B4A8-8D22-4EC0-9A17-9422927A0D5D}" dt="2024-03-12T08:52:52.304" v="937" actId="478"/>
        <pc:sldMkLst>
          <pc:docMk/>
          <pc:sldMk cId="0" sldId="283"/>
        </pc:sldMkLst>
        <pc:spChg chg="del">
          <ac:chgData name="autonomousSystems@outlook.com" userId="146d25dff316dded" providerId="LiveId" clId="{C9F4B4A8-8D22-4EC0-9A17-9422927A0D5D}" dt="2024-03-12T08:52:52.304" v="937" actId="478"/>
          <ac:spMkLst>
            <pc:docMk/>
            <pc:sldMk cId="0" sldId="283"/>
            <ac:spMk id="52232" creationId="{00000000-0000-0000-0000-000000000000}"/>
          </ac:spMkLst>
        </pc:spChg>
      </pc:sldChg>
      <pc:sldChg chg="del">
        <pc:chgData name="autonomousSystems@outlook.com" userId="146d25dff316dded" providerId="LiveId" clId="{C9F4B4A8-8D22-4EC0-9A17-9422927A0D5D}" dt="2024-03-12T09:01:17.170" v="948" actId="2696"/>
        <pc:sldMkLst>
          <pc:docMk/>
          <pc:sldMk cId="0" sldId="287"/>
        </pc:sldMkLst>
      </pc:sldChg>
      <pc:sldChg chg="add del">
        <pc:chgData name="autonomousSystems@outlook.com" userId="146d25dff316dded" providerId="LiveId" clId="{C9F4B4A8-8D22-4EC0-9A17-9422927A0D5D}" dt="2024-03-12T09:01:37.924" v="950" actId="2696"/>
        <pc:sldMkLst>
          <pc:docMk/>
          <pc:sldMk cId="173965930" sldId="287"/>
        </pc:sldMkLst>
      </pc:sldChg>
      <pc:sldChg chg="add del">
        <pc:chgData name="autonomousSystems@outlook.com" userId="146d25dff316dded" providerId="LiveId" clId="{C9F4B4A8-8D22-4EC0-9A17-9422927A0D5D}" dt="2024-03-12T09:02:21.599" v="952" actId="2696"/>
        <pc:sldMkLst>
          <pc:docMk/>
          <pc:sldMk cId="3938981166" sldId="287"/>
        </pc:sldMkLst>
      </pc:sldChg>
      <pc:sldChg chg="modSp mod">
        <pc:chgData name="autonomousSystems@outlook.com" userId="146d25dff316dded" providerId="LiveId" clId="{C9F4B4A8-8D22-4EC0-9A17-9422927A0D5D}" dt="2024-03-11T09:40:31.239" v="15" actId="20577"/>
        <pc:sldMkLst>
          <pc:docMk/>
          <pc:sldMk cId="0" sldId="301"/>
        </pc:sldMkLst>
        <pc:spChg chg="mod">
          <ac:chgData name="autonomousSystems@outlook.com" userId="146d25dff316dded" providerId="LiveId" clId="{C9F4B4A8-8D22-4EC0-9A17-9422927A0D5D}" dt="2024-03-11T09:40:31.239" v="15" actId="20577"/>
          <ac:spMkLst>
            <pc:docMk/>
            <pc:sldMk cId="0" sldId="301"/>
            <ac:spMk id="52228" creationId="{00000000-0000-0000-0000-000000000000}"/>
          </ac:spMkLst>
        </pc:spChg>
      </pc:sldChg>
      <pc:sldChg chg="delSp mod delAnim">
        <pc:chgData name="autonomousSystems@outlook.com" userId="146d25dff316dded" providerId="LiveId" clId="{C9F4B4A8-8D22-4EC0-9A17-9422927A0D5D}" dt="2024-03-12T08:52:24.069" v="935" actId="478"/>
        <pc:sldMkLst>
          <pc:docMk/>
          <pc:sldMk cId="0" sldId="310"/>
        </pc:sldMkLst>
        <pc:spChg chg="del">
          <ac:chgData name="autonomousSystems@outlook.com" userId="146d25dff316dded" providerId="LiveId" clId="{C9F4B4A8-8D22-4EC0-9A17-9422927A0D5D}" dt="2024-03-12T08:52:24.069" v="935" actId="478"/>
          <ac:spMkLst>
            <pc:docMk/>
            <pc:sldMk cId="0" sldId="310"/>
            <ac:spMk id="119819" creationId="{00000000-0000-0000-0000-000000000000}"/>
          </ac:spMkLst>
        </pc:spChg>
      </pc:sldChg>
      <pc:sldChg chg="modSp mod">
        <pc:chgData name="autonomousSystems@outlook.com" userId="146d25dff316dded" providerId="LiveId" clId="{C9F4B4A8-8D22-4EC0-9A17-9422927A0D5D}" dt="2024-03-12T08:49:41.584" v="933" actId="207"/>
        <pc:sldMkLst>
          <pc:docMk/>
          <pc:sldMk cId="0" sldId="311"/>
        </pc:sldMkLst>
        <pc:spChg chg="mod">
          <ac:chgData name="autonomousSystems@outlook.com" userId="146d25dff316dded" providerId="LiveId" clId="{C9F4B4A8-8D22-4EC0-9A17-9422927A0D5D}" dt="2024-03-12T08:49:41.584" v="933" actId="207"/>
          <ac:spMkLst>
            <pc:docMk/>
            <pc:sldMk cId="0" sldId="311"/>
            <ac:spMk id="34819" creationId="{00000000-0000-0000-0000-000000000000}"/>
          </ac:spMkLst>
        </pc:spChg>
      </pc:sldChg>
      <pc:sldChg chg="modSp mod">
        <pc:chgData name="autonomousSystems@outlook.com" userId="146d25dff316dded" providerId="LiveId" clId="{C9F4B4A8-8D22-4EC0-9A17-9422927A0D5D}" dt="2024-03-12T08:48:52.517" v="930" actId="20577"/>
        <pc:sldMkLst>
          <pc:docMk/>
          <pc:sldMk cId="953084444" sldId="339"/>
        </pc:sldMkLst>
        <pc:spChg chg="mod">
          <ac:chgData name="autonomousSystems@outlook.com" userId="146d25dff316dded" providerId="LiveId" clId="{C9F4B4A8-8D22-4EC0-9A17-9422927A0D5D}" dt="2024-03-12T08:48:52.517" v="930" actId="20577"/>
          <ac:spMkLst>
            <pc:docMk/>
            <pc:sldMk cId="953084444" sldId="339"/>
            <ac:spMk id="27653" creationId="{00000000-0000-0000-0000-000000000000}"/>
          </ac:spMkLst>
        </pc:spChg>
      </pc:sldChg>
      <pc:sldChg chg="del">
        <pc:chgData name="autonomousSystems@outlook.com" userId="146d25dff316dded" providerId="LiveId" clId="{C9F4B4A8-8D22-4EC0-9A17-9422927A0D5D}" dt="2024-03-12T08:53:34.293" v="938" actId="47"/>
        <pc:sldMkLst>
          <pc:docMk/>
          <pc:sldMk cId="0" sldId="340"/>
        </pc:sldMkLst>
      </pc:sldChg>
      <pc:sldChg chg="del">
        <pc:chgData name="autonomousSystems@outlook.com" userId="146d25dff316dded" providerId="LiveId" clId="{C9F4B4A8-8D22-4EC0-9A17-9422927A0D5D}" dt="2024-03-12T09:00:40.169" v="946" actId="2696"/>
        <pc:sldMkLst>
          <pc:docMk/>
          <pc:sldMk cId="0" sldId="341"/>
        </pc:sldMkLst>
      </pc:sldChg>
      <pc:sldChg chg="add del">
        <pc:chgData name="autonomousSystems@outlook.com" userId="146d25dff316dded" providerId="LiveId" clId="{C9F4B4A8-8D22-4EC0-9A17-9422927A0D5D}" dt="2024-03-12T09:02:21.599" v="952" actId="2696"/>
        <pc:sldMkLst>
          <pc:docMk/>
          <pc:sldMk cId="1082923497" sldId="341"/>
        </pc:sldMkLst>
      </pc:sldChg>
      <pc:sldChg chg="add del">
        <pc:chgData name="autonomousSystems@outlook.com" userId="146d25dff316dded" providerId="LiveId" clId="{C9F4B4A8-8D22-4EC0-9A17-9422927A0D5D}" dt="2024-03-12T09:01:17.170" v="948" actId="2696"/>
        <pc:sldMkLst>
          <pc:docMk/>
          <pc:sldMk cId="1205849711" sldId="341"/>
        </pc:sldMkLst>
      </pc:sldChg>
      <pc:sldChg chg="add del">
        <pc:chgData name="autonomousSystems@outlook.com" userId="146d25dff316dded" providerId="LiveId" clId="{C9F4B4A8-8D22-4EC0-9A17-9422927A0D5D}" dt="2024-03-12T09:01:37.924" v="950" actId="2696"/>
        <pc:sldMkLst>
          <pc:docMk/>
          <pc:sldMk cId="4196059329" sldId="341"/>
        </pc:sldMkLst>
      </pc:sldChg>
      <pc:sldChg chg="ord">
        <pc:chgData name="autonomousSystems@outlook.com" userId="146d25dff316dded" providerId="LiveId" clId="{C9F4B4A8-8D22-4EC0-9A17-9422927A0D5D}" dt="2024-03-12T09:00:14.798" v="945"/>
        <pc:sldMkLst>
          <pc:docMk/>
          <pc:sldMk cId="0" sldId="342"/>
        </pc:sldMkLst>
      </pc:sldChg>
      <pc:sldChg chg="del">
        <pc:chgData name="autonomousSystems@outlook.com" userId="146d25dff316dded" providerId="LiveId" clId="{C9F4B4A8-8D22-4EC0-9A17-9422927A0D5D}" dt="2024-03-12T09:00:40.169" v="946" actId="2696"/>
        <pc:sldMkLst>
          <pc:docMk/>
          <pc:sldMk cId="0" sldId="343"/>
        </pc:sldMkLst>
      </pc:sldChg>
      <pc:sldChg chg="add del">
        <pc:chgData name="autonomousSystems@outlook.com" userId="146d25dff316dded" providerId="LiveId" clId="{C9F4B4A8-8D22-4EC0-9A17-9422927A0D5D}" dt="2024-03-12T09:01:17.170" v="948" actId="2696"/>
        <pc:sldMkLst>
          <pc:docMk/>
          <pc:sldMk cId="768787380" sldId="343"/>
        </pc:sldMkLst>
      </pc:sldChg>
      <pc:sldChg chg="add del">
        <pc:chgData name="autonomousSystems@outlook.com" userId="146d25dff316dded" providerId="LiveId" clId="{C9F4B4A8-8D22-4EC0-9A17-9422927A0D5D}" dt="2024-03-12T09:02:21.599" v="952" actId="2696"/>
        <pc:sldMkLst>
          <pc:docMk/>
          <pc:sldMk cId="3179154712" sldId="343"/>
        </pc:sldMkLst>
      </pc:sldChg>
      <pc:sldChg chg="add del">
        <pc:chgData name="autonomousSystems@outlook.com" userId="146d25dff316dded" providerId="LiveId" clId="{C9F4B4A8-8D22-4EC0-9A17-9422927A0D5D}" dt="2024-03-12T09:01:37.924" v="950" actId="2696"/>
        <pc:sldMkLst>
          <pc:docMk/>
          <pc:sldMk cId="4244675276" sldId="343"/>
        </pc:sldMkLst>
      </pc:sldChg>
      <pc:sldChg chg="del">
        <pc:chgData name="autonomousSystems@outlook.com" userId="146d25dff316dded" providerId="LiveId" clId="{C9F4B4A8-8D22-4EC0-9A17-9422927A0D5D}" dt="2024-03-12T09:00:40.169" v="946" actId="2696"/>
        <pc:sldMkLst>
          <pc:docMk/>
          <pc:sldMk cId="0" sldId="344"/>
        </pc:sldMkLst>
      </pc:sldChg>
      <pc:sldChg chg="add del">
        <pc:chgData name="autonomousSystems@outlook.com" userId="146d25dff316dded" providerId="LiveId" clId="{C9F4B4A8-8D22-4EC0-9A17-9422927A0D5D}" dt="2024-03-12T09:01:37.924" v="950" actId="2696"/>
        <pc:sldMkLst>
          <pc:docMk/>
          <pc:sldMk cId="780761591" sldId="344"/>
        </pc:sldMkLst>
      </pc:sldChg>
      <pc:sldChg chg="add del">
        <pc:chgData name="autonomousSystems@outlook.com" userId="146d25dff316dded" providerId="LiveId" clId="{C9F4B4A8-8D22-4EC0-9A17-9422927A0D5D}" dt="2024-03-12T09:02:21.599" v="952" actId="2696"/>
        <pc:sldMkLst>
          <pc:docMk/>
          <pc:sldMk cId="1781866967" sldId="344"/>
        </pc:sldMkLst>
      </pc:sldChg>
      <pc:sldChg chg="add del">
        <pc:chgData name="autonomousSystems@outlook.com" userId="146d25dff316dded" providerId="LiveId" clId="{C9F4B4A8-8D22-4EC0-9A17-9422927A0D5D}" dt="2024-03-12T09:01:17.170" v="948" actId="2696"/>
        <pc:sldMkLst>
          <pc:docMk/>
          <pc:sldMk cId="2503989637" sldId="344"/>
        </pc:sldMkLst>
      </pc:sldChg>
      <pc:sldChg chg="modSp del mod">
        <pc:chgData name="autonomousSystems@outlook.com" userId="146d25dff316dded" providerId="LiveId" clId="{C9F4B4A8-8D22-4EC0-9A17-9422927A0D5D}" dt="2024-03-12T09:01:17.170" v="948" actId="2696"/>
        <pc:sldMkLst>
          <pc:docMk/>
          <pc:sldMk cId="0" sldId="345"/>
        </pc:sldMkLst>
        <pc:spChg chg="mod">
          <ac:chgData name="autonomousSystems@outlook.com" userId="146d25dff316dded" providerId="LiveId" clId="{C9F4B4A8-8D22-4EC0-9A17-9422927A0D5D}" dt="2024-03-12T08:54:28.688" v="943" actId="20577"/>
          <ac:spMkLst>
            <pc:docMk/>
            <pc:sldMk cId="0" sldId="345"/>
            <ac:spMk id="4" creationId="{00000000-0000-0000-0000-000000000000}"/>
          </ac:spMkLst>
        </pc:spChg>
        <pc:spChg chg="mod">
          <ac:chgData name="autonomousSystems@outlook.com" userId="146d25dff316dded" providerId="LiveId" clId="{C9F4B4A8-8D22-4EC0-9A17-9422927A0D5D}" dt="2024-03-12T08:54:18.829" v="941" actId="20577"/>
          <ac:spMkLst>
            <pc:docMk/>
            <pc:sldMk cId="0" sldId="345"/>
            <ac:spMk id="6" creationId="{00000000-0000-0000-0000-000000000000}"/>
          </ac:spMkLst>
        </pc:spChg>
      </pc:sldChg>
      <pc:sldChg chg="add del">
        <pc:chgData name="autonomousSystems@outlook.com" userId="146d25dff316dded" providerId="LiveId" clId="{C9F4B4A8-8D22-4EC0-9A17-9422927A0D5D}" dt="2024-03-12T09:02:21.599" v="952" actId="2696"/>
        <pc:sldMkLst>
          <pc:docMk/>
          <pc:sldMk cId="423176489" sldId="345"/>
        </pc:sldMkLst>
      </pc:sldChg>
      <pc:sldChg chg="add del">
        <pc:chgData name="autonomousSystems@outlook.com" userId="146d25dff316dded" providerId="LiveId" clId="{C9F4B4A8-8D22-4EC0-9A17-9422927A0D5D}" dt="2024-03-12T09:01:37.924" v="950" actId="2696"/>
        <pc:sldMkLst>
          <pc:docMk/>
          <pc:sldMk cId="1296363496" sldId="345"/>
        </pc:sldMkLst>
      </pc:sldChg>
      <pc:sldChg chg="add">
        <pc:chgData name="autonomousSystems@outlook.com" userId="146d25dff316dded" providerId="LiveId" clId="{C9F4B4A8-8D22-4EC0-9A17-9422927A0D5D}" dt="2024-03-12T08:18:12.810" v="16"/>
        <pc:sldMkLst>
          <pc:docMk/>
          <pc:sldMk cId="2835168791" sldId="581"/>
        </pc:sldMkLst>
      </pc:sldChg>
      <pc:sldChg chg="delSp modSp add mod">
        <pc:chgData name="autonomousSystems@outlook.com" userId="146d25dff316dded" providerId="LiveId" clId="{C9F4B4A8-8D22-4EC0-9A17-9422927A0D5D}" dt="2024-03-12T08:36:56.383" v="779" actId="20577"/>
        <pc:sldMkLst>
          <pc:docMk/>
          <pc:sldMk cId="1270141384" sldId="582"/>
        </pc:sldMkLst>
        <pc:spChg chg="del">
          <ac:chgData name="autonomousSystems@outlook.com" userId="146d25dff316dded" providerId="LiveId" clId="{C9F4B4A8-8D22-4EC0-9A17-9422927A0D5D}" dt="2024-03-12T08:34:50.616" v="759" actId="478"/>
          <ac:spMkLst>
            <pc:docMk/>
            <pc:sldMk cId="1270141384" sldId="582"/>
            <ac:spMk id="2" creationId="{39F13028-0011-5E62-2AF5-409E73C21520}"/>
          </ac:spMkLst>
        </pc:spChg>
        <pc:spChg chg="del">
          <ac:chgData name="autonomousSystems@outlook.com" userId="146d25dff316dded" providerId="LiveId" clId="{C9F4B4A8-8D22-4EC0-9A17-9422927A0D5D}" dt="2024-03-12T08:34:51.546" v="760" actId="478"/>
          <ac:spMkLst>
            <pc:docMk/>
            <pc:sldMk cId="1270141384" sldId="582"/>
            <ac:spMk id="3" creationId="{388A9BBF-7FE5-3535-BFAC-0AEFF703A3E4}"/>
          </ac:spMkLst>
        </pc:spChg>
        <pc:spChg chg="mod">
          <ac:chgData name="autonomousSystems@outlook.com" userId="146d25dff316dded" providerId="LiveId" clId="{C9F4B4A8-8D22-4EC0-9A17-9422927A0D5D}" dt="2024-03-12T08:36:56.383" v="779" actId="20577"/>
          <ac:spMkLst>
            <pc:docMk/>
            <pc:sldMk cId="1270141384" sldId="582"/>
            <ac:spMk id="17413" creationId="{00000000-0000-0000-0000-000000000000}"/>
          </ac:spMkLst>
        </pc:spChg>
      </pc:sldChg>
      <pc:sldChg chg="delSp modSp add mod">
        <pc:chgData name="autonomousSystems@outlook.com" userId="146d25dff316dded" providerId="LiveId" clId="{C9F4B4A8-8D22-4EC0-9A17-9422927A0D5D}" dt="2024-03-12T08:37:14.195" v="788" actId="1076"/>
        <pc:sldMkLst>
          <pc:docMk/>
          <pc:sldMk cId="2804945084" sldId="583"/>
        </pc:sldMkLst>
        <pc:spChg chg="mod">
          <ac:chgData name="autonomousSystems@outlook.com" userId="146d25dff316dded" providerId="LiveId" clId="{C9F4B4A8-8D22-4EC0-9A17-9422927A0D5D}" dt="2024-03-12T08:37:14.195" v="788" actId="1076"/>
          <ac:spMkLst>
            <pc:docMk/>
            <pc:sldMk cId="2804945084" sldId="583"/>
            <ac:spMk id="2" creationId="{39F13028-0011-5E62-2AF5-409E73C21520}"/>
          </ac:spMkLst>
        </pc:spChg>
        <pc:spChg chg="del mod">
          <ac:chgData name="autonomousSystems@outlook.com" userId="146d25dff316dded" providerId="LiveId" clId="{C9F4B4A8-8D22-4EC0-9A17-9422927A0D5D}" dt="2024-03-12T08:35:00.578" v="763" actId="478"/>
          <ac:spMkLst>
            <pc:docMk/>
            <pc:sldMk cId="2804945084" sldId="583"/>
            <ac:spMk id="3" creationId="{388A9BBF-7FE5-3535-BFAC-0AEFF703A3E4}"/>
          </ac:spMkLst>
        </pc:spChg>
        <pc:spChg chg="mod">
          <ac:chgData name="autonomousSystems@outlook.com" userId="146d25dff316dded" providerId="LiveId" clId="{C9F4B4A8-8D22-4EC0-9A17-9422927A0D5D}" dt="2024-03-12T08:37:10.477" v="787" actId="20577"/>
          <ac:spMkLst>
            <pc:docMk/>
            <pc:sldMk cId="2804945084" sldId="583"/>
            <ac:spMk id="17413" creationId="{00000000-0000-0000-0000-000000000000}"/>
          </ac:spMkLst>
        </pc:spChg>
      </pc:sldChg>
      <pc:sldChg chg="delSp modSp add mod">
        <pc:chgData name="autonomousSystems@outlook.com" userId="146d25dff316dded" providerId="LiveId" clId="{C9F4B4A8-8D22-4EC0-9A17-9422927A0D5D}" dt="2024-03-12T08:37:39.464" v="798" actId="1076"/>
        <pc:sldMkLst>
          <pc:docMk/>
          <pc:sldMk cId="3633312198" sldId="584"/>
        </pc:sldMkLst>
        <pc:spChg chg="mod">
          <ac:chgData name="autonomousSystems@outlook.com" userId="146d25dff316dded" providerId="LiveId" clId="{C9F4B4A8-8D22-4EC0-9A17-9422927A0D5D}" dt="2024-03-12T08:37:39.464" v="798" actId="1076"/>
          <ac:spMkLst>
            <pc:docMk/>
            <pc:sldMk cId="3633312198" sldId="584"/>
            <ac:spMk id="2" creationId="{39F13028-0011-5E62-2AF5-409E73C21520}"/>
          </ac:spMkLst>
        </pc:spChg>
        <pc:spChg chg="del">
          <ac:chgData name="autonomousSystems@outlook.com" userId="146d25dff316dded" providerId="LiveId" clId="{C9F4B4A8-8D22-4EC0-9A17-9422927A0D5D}" dt="2024-03-12T08:35:09.577" v="766" actId="478"/>
          <ac:spMkLst>
            <pc:docMk/>
            <pc:sldMk cId="3633312198" sldId="584"/>
            <ac:spMk id="3" creationId="{388A9BBF-7FE5-3535-BFAC-0AEFF703A3E4}"/>
          </ac:spMkLst>
        </pc:spChg>
        <pc:spChg chg="mod">
          <ac:chgData name="autonomousSystems@outlook.com" userId="146d25dff316dded" providerId="LiveId" clId="{C9F4B4A8-8D22-4EC0-9A17-9422927A0D5D}" dt="2024-03-12T08:37:35.326" v="797" actId="20577"/>
          <ac:spMkLst>
            <pc:docMk/>
            <pc:sldMk cId="3633312198" sldId="584"/>
            <ac:spMk id="17413" creationId="{00000000-0000-0000-0000-000000000000}"/>
          </ac:spMkLst>
        </pc:spChg>
      </pc:sldChg>
      <pc:sldChg chg="modSp add mod">
        <pc:chgData name="autonomousSystems@outlook.com" userId="146d25dff316dded" providerId="LiveId" clId="{C9F4B4A8-8D22-4EC0-9A17-9422927A0D5D}" dt="2024-03-12T08:38:01.949" v="805" actId="1076"/>
        <pc:sldMkLst>
          <pc:docMk/>
          <pc:sldMk cId="2143815233" sldId="585"/>
        </pc:sldMkLst>
        <pc:spChg chg="mod">
          <ac:chgData name="autonomousSystems@outlook.com" userId="146d25dff316dded" providerId="LiveId" clId="{C9F4B4A8-8D22-4EC0-9A17-9422927A0D5D}" dt="2024-03-12T08:38:01.949" v="805" actId="1076"/>
          <ac:spMkLst>
            <pc:docMk/>
            <pc:sldMk cId="2143815233" sldId="585"/>
            <ac:spMk id="2" creationId="{39F13028-0011-5E62-2AF5-409E73C21520}"/>
          </ac:spMkLst>
        </pc:spChg>
        <pc:spChg chg="mod">
          <ac:chgData name="autonomousSystems@outlook.com" userId="146d25dff316dded" providerId="LiveId" clId="{C9F4B4A8-8D22-4EC0-9A17-9422927A0D5D}" dt="2024-03-12T08:37:58.459" v="804" actId="20577"/>
          <ac:spMkLst>
            <pc:docMk/>
            <pc:sldMk cId="2143815233" sldId="585"/>
            <ac:spMk id="17413" creationId="{00000000-0000-0000-0000-000000000000}"/>
          </ac:spMkLst>
        </pc:spChg>
      </pc:sldChg>
      <pc:sldChg chg="addSp modSp add mod">
        <pc:chgData name="autonomousSystems@outlook.com" userId="146d25dff316dded" providerId="LiveId" clId="{C9F4B4A8-8D22-4EC0-9A17-9422927A0D5D}" dt="2024-03-12T08:38:21.081" v="814" actId="1076"/>
        <pc:sldMkLst>
          <pc:docMk/>
          <pc:sldMk cId="4045488315" sldId="586"/>
        </pc:sldMkLst>
        <pc:spChg chg="mod">
          <ac:chgData name="autonomousSystems@outlook.com" userId="146d25dff316dded" providerId="LiveId" clId="{C9F4B4A8-8D22-4EC0-9A17-9422927A0D5D}" dt="2024-03-12T08:38:21.081" v="814" actId="1076"/>
          <ac:spMkLst>
            <pc:docMk/>
            <pc:sldMk cId="4045488315" sldId="586"/>
            <ac:spMk id="2" creationId="{39F13028-0011-5E62-2AF5-409E73C21520}"/>
          </ac:spMkLst>
        </pc:spChg>
        <pc:spChg chg="mod">
          <ac:chgData name="autonomousSystems@outlook.com" userId="146d25dff316dded" providerId="LiveId" clId="{C9F4B4A8-8D22-4EC0-9A17-9422927A0D5D}" dt="2024-03-12T08:38:18.703" v="813" actId="1076"/>
          <ac:spMkLst>
            <pc:docMk/>
            <pc:sldMk cId="4045488315" sldId="586"/>
            <ac:spMk id="3" creationId="{388A9BBF-7FE5-3535-BFAC-0AEFF703A3E4}"/>
          </ac:spMkLst>
        </pc:spChg>
        <pc:spChg chg="add mod">
          <ac:chgData name="autonomousSystems@outlook.com" userId="146d25dff316dded" providerId="LiveId" clId="{C9F4B4A8-8D22-4EC0-9A17-9422927A0D5D}" dt="2024-03-12T08:36:04.656" v="770" actId="1076"/>
          <ac:spMkLst>
            <pc:docMk/>
            <pc:sldMk cId="4045488315" sldId="586"/>
            <ac:spMk id="4" creationId="{4C573E19-5D2F-5C80-9F8C-5B162FC6C06E}"/>
          </ac:spMkLst>
        </pc:spChg>
        <pc:spChg chg="mod">
          <ac:chgData name="autonomousSystems@outlook.com" userId="146d25dff316dded" providerId="LiveId" clId="{C9F4B4A8-8D22-4EC0-9A17-9422927A0D5D}" dt="2024-03-12T08:38:11.673" v="810" actId="20577"/>
          <ac:spMkLst>
            <pc:docMk/>
            <pc:sldMk cId="4045488315" sldId="586"/>
            <ac:spMk id="17413" creationId="{00000000-0000-0000-0000-000000000000}"/>
          </ac:spMkLst>
        </pc:spChg>
      </pc:sldChg>
      <pc:sldChg chg="addSp modSp add mod modAnim">
        <pc:chgData name="autonomousSystems@outlook.com" userId="146d25dff316dded" providerId="LiveId" clId="{C9F4B4A8-8D22-4EC0-9A17-9422927A0D5D}" dt="2024-03-12T08:40:10.036" v="833"/>
        <pc:sldMkLst>
          <pc:docMk/>
          <pc:sldMk cId="2002466664" sldId="587"/>
        </pc:sldMkLst>
        <pc:spChg chg="mod">
          <ac:chgData name="autonomousSystems@outlook.com" userId="146d25dff316dded" providerId="LiveId" clId="{C9F4B4A8-8D22-4EC0-9A17-9422927A0D5D}" dt="2024-03-12T08:39:30.479" v="824" actId="1076"/>
          <ac:spMkLst>
            <pc:docMk/>
            <pc:sldMk cId="2002466664" sldId="587"/>
            <ac:spMk id="2" creationId="{39F13028-0011-5E62-2AF5-409E73C21520}"/>
          </ac:spMkLst>
        </pc:spChg>
        <pc:cxnChg chg="add mod">
          <ac:chgData name="autonomousSystems@outlook.com" userId="146d25dff316dded" providerId="LiveId" clId="{C9F4B4A8-8D22-4EC0-9A17-9422927A0D5D}" dt="2024-03-12T08:39:13.474" v="817" actId="14100"/>
          <ac:cxnSpMkLst>
            <pc:docMk/>
            <pc:sldMk cId="2002466664" sldId="587"/>
            <ac:cxnSpMk id="6" creationId="{9D39D9DB-0586-B441-7FDE-ADB3C774C6CD}"/>
          </ac:cxnSpMkLst>
        </pc:cxnChg>
        <pc:cxnChg chg="add mod">
          <ac:chgData name="autonomousSystems@outlook.com" userId="146d25dff316dded" providerId="LiveId" clId="{C9F4B4A8-8D22-4EC0-9A17-9422927A0D5D}" dt="2024-03-12T08:39:25.698" v="821" actId="14100"/>
          <ac:cxnSpMkLst>
            <pc:docMk/>
            <pc:sldMk cId="2002466664" sldId="587"/>
            <ac:cxnSpMk id="8" creationId="{1FFCBFB3-0D71-BF2F-2700-CB5764E56CE4}"/>
          </ac:cxnSpMkLst>
        </pc:cxnChg>
        <pc:cxnChg chg="add mod">
          <ac:chgData name="autonomousSystems@outlook.com" userId="146d25dff316dded" providerId="LiveId" clId="{C9F4B4A8-8D22-4EC0-9A17-9422927A0D5D}" dt="2024-03-12T08:40:00.800" v="832" actId="14100"/>
          <ac:cxnSpMkLst>
            <pc:docMk/>
            <pc:sldMk cId="2002466664" sldId="587"/>
            <ac:cxnSpMk id="12" creationId="{E15ABE48-7070-EE6D-0959-A994DE9F7FC1}"/>
          </ac:cxnSpMkLst>
        </pc:cxnChg>
        <pc:cxnChg chg="add mod">
          <ac:chgData name="autonomousSystems@outlook.com" userId="146d25dff316dded" providerId="LiveId" clId="{C9F4B4A8-8D22-4EC0-9A17-9422927A0D5D}" dt="2024-03-12T08:39:50.622" v="830" actId="14100"/>
          <ac:cxnSpMkLst>
            <pc:docMk/>
            <pc:sldMk cId="2002466664" sldId="587"/>
            <ac:cxnSpMk id="15" creationId="{CED0A454-521E-B3D5-ECE1-1BFDB68BC4A7}"/>
          </ac:cxnSpMkLst>
        </pc:cxnChg>
      </pc:sldChg>
    </pc:docChg>
  </pc:docChgLst>
  <pc:docChgLst>
    <pc:chgData name="autonomousSystems@outlook.com" userId="146d25dff316dded" providerId="LiveId" clId="{24A96CDC-EB26-46CE-A465-55A2AAF456A2}"/>
    <pc:docChg chg="custSel addSld modSld">
      <pc:chgData name="autonomousSystems@outlook.com" userId="146d25dff316dded" providerId="LiveId" clId="{24A96CDC-EB26-46CE-A465-55A2AAF456A2}" dt="2023-11-19T12:53:03.122" v="7" actId="27636"/>
      <pc:docMkLst>
        <pc:docMk/>
      </pc:docMkLst>
      <pc:sldChg chg="modSp add">
        <pc:chgData name="autonomousSystems@outlook.com" userId="146d25dff316dded" providerId="LiveId" clId="{24A96CDC-EB26-46CE-A465-55A2AAF456A2}" dt="2023-11-19T12:53:02.961" v="0"/>
        <pc:sldMkLst>
          <pc:docMk/>
          <pc:sldMk cId="3023643048" sldId="273"/>
        </pc:sldMkLst>
        <pc:spChg chg="mod">
          <ac:chgData name="autonomousSystems@outlook.com" userId="146d25dff316dded" providerId="LiveId" clId="{24A96CDC-EB26-46CE-A465-55A2AAF456A2}" dt="2023-11-19T12:53:02.961" v="0"/>
          <ac:spMkLst>
            <pc:docMk/>
            <pc:sldMk cId="3023643048" sldId="273"/>
            <ac:spMk id="4" creationId="{445A2E88-73B8-9AA6-3D84-AFBA1408DE2B}"/>
          </ac:spMkLst>
        </pc:spChg>
      </pc:sldChg>
      <pc:sldChg chg="modSp add mod">
        <pc:chgData name="autonomousSystems@outlook.com" userId="146d25dff316dded" providerId="LiveId" clId="{24A96CDC-EB26-46CE-A465-55A2AAF456A2}" dt="2023-11-19T12:53:03.099" v="3" actId="27636"/>
        <pc:sldMkLst>
          <pc:docMk/>
          <pc:sldMk cId="0" sldId="335"/>
        </pc:sldMkLst>
        <pc:spChg chg="mod">
          <ac:chgData name="autonomousSystems@outlook.com" userId="146d25dff316dded" providerId="LiveId" clId="{24A96CDC-EB26-46CE-A465-55A2AAF456A2}" dt="2023-11-19T12:53:03.099" v="3" actId="27636"/>
          <ac:spMkLst>
            <pc:docMk/>
            <pc:sldMk cId="0" sldId="335"/>
            <ac:spMk id="252978" creationId="{00000000-0000-0000-0000-000000000000}"/>
          </ac:spMkLst>
        </pc:spChg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0" sldId="360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1209349291" sldId="382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4088400" sldId="608"/>
        </pc:sldMkLst>
      </pc:sldChg>
      <pc:sldChg chg="modSp add">
        <pc:chgData name="autonomousSystems@outlook.com" userId="146d25dff316dded" providerId="LiveId" clId="{24A96CDC-EB26-46CE-A465-55A2AAF456A2}" dt="2023-11-19T12:53:02.961" v="0"/>
        <pc:sldMkLst>
          <pc:docMk/>
          <pc:sldMk cId="4057842133" sldId="609"/>
        </pc:sldMkLst>
        <pc:spChg chg="mod">
          <ac:chgData name="autonomousSystems@outlook.com" userId="146d25dff316dded" providerId="LiveId" clId="{24A96CDC-EB26-46CE-A465-55A2AAF456A2}" dt="2023-11-19T12:53:02.961" v="0"/>
          <ac:spMkLst>
            <pc:docMk/>
            <pc:sldMk cId="4057842133" sldId="609"/>
            <ac:spMk id="2" creationId="{6C845706-D3A0-7F62-5264-C0B830B9DFDA}"/>
          </ac:spMkLst>
        </pc:spChg>
      </pc:sldChg>
      <pc:sldChg chg="modSp add">
        <pc:chgData name="autonomousSystems@outlook.com" userId="146d25dff316dded" providerId="LiveId" clId="{24A96CDC-EB26-46CE-A465-55A2AAF456A2}" dt="2023-11-19T12:53:02.961" v="0"/>
        <pc:sldMkLst>
          <pc:docMk/>
          <pc:sldMk cId="1040346902" sldId="610"/>
        </pc:sldMkLst>
        <pc:spChg chg="mod">
          <ac:chgData name="autonomousSystems@outlook.com" userId="146d25dff316dded" providerId="LiveId" clId="{24A96CDC-EB26-46CE-A465-55A2AAF456A2}" dt="2023-11-19T12:53:02.961" v="0"/>
          <ac:spMkLst>
            <pc:docMk/>
            <pc:sldMk cId="1040346902" sldId="610"/>
            <ac:spMk id="2" creationId="{6C845706-D3A0-7F62-5264-C0B830B9DFDA}"/>
          </ac:spMkLst>
        </pc:spChg>
      </pc:sldChg>
      <pc:sldChg chg="modSp add">
        <pc:chgData name="autonomousSystems@outlook.com" userId="146d25dff316dded" providerId="LiveId" clId="{24A96CDC-EB26-46CE-A465-55A2AAF456A2}" dt="2023-11-19T12:53:02.961" v="0"/>
        <pc:sldMkLst>
          <pc:docMk/>
          <pc:sldMk cId="1967236252" sldId="611"/>
        </pc:sldMkLst>
        <pc:spChg chg="mod">
          <ac:chgData name="autonomousSystems@outlook.com" userId="146d25dff316dded" providerId="LiveId" clId="{24A96CDC-EB26-46CE-A465-55A2AAF456A2}" dt="2023-11-19T12:53:02.961" v="0"/>
          <ac:spMkLst>
            <pc:docMk/>
            <pc:sldMk cId="1967236252" sldId="611"/>
            <ac:spMk id="2" creationId="{6C845706-D3A0-7F62-5264-C0B830B9DFDA}"/>
          </ac:spMkLst>
        </pc:spChg>
      </pc:sldChg>
      <pc:sldChg chg="modSp add">
        <pc:chgData name="autonomousSystems@outlook.com" userId="146d25dff316dded" providerId="LiveId" clId="{24A96CDC-EB26-46CE-A465-55A2AAF456A2}" dt="2023-11-19T12:53:02.961" v="0"/>
        <pc:sldMkLst>
          <pc:docMk/>
          <pc:sldMk cId="233761104" sldId="612"/>
        </pc:sldMkLst>
        <pc:spChg chg="mod">
          <ac:chgData name="autonomousSystems@outlook.com" userId="146d25dff316dded" providerId="LiveId" clId="{24A96CDC-EB26-46CE-A465-55A2AAF456A2}" dt="2023-11-19T12:53:02.961" v="0"/>
          <ac:spMkLst>
            <pc:docMk/>
            <pc:sldMk cId="233761104" sldId="612"/>
            <ac:spMk id="2" creationId="{6C845706-D3A0-7F62-5264-C0B830B9DFDA}"/>
          </ac:spMkLst>
        </pc:spChg>
      </pc:sldChg>
      <pc:sldChg chg="modSp add">
        <pc:chgData name="autonomousSystems@outlook.com" userId="146d25dff316dded" providerId="LiveId" clId="{24A96CDC-EB26-46CE-A465-55A2AAF456A2}" dt="2023-11-19T12:53:02.961" v="0"/>
        <pc:sldMkLst>
          <pc:docMk/>
          <pc:sldMk cId="2574086482" sldId="613"/>
        </pc:sldMkLst>
        <pc:spChg chg="mod">
          <ac:chgData name="autonomousSystems@outlook.com" userId="146d25dff316dded" providerId="LiveId" clId="{24A96CDC-EB26-46CE-A465-55A2AAF456A2}" dt="2023-11-19T12:53:02.961" v="0"/>
          <ac:spMkLst>
            <pc:docMk/>
            <pc:sldMk cId="2574086482" sldId="613"/>
            <ac:spMk id="2" creationId="{6C845706-D3A0-7F62-5264-C0B830B9DFDA}"/>
          </ac:spMkLst>
        </pc:spChg>
      </pc:sldChg>
      <pc:sldChg chg="modSp add">
        <pc:chgData name="autonomousSystems@outlook.com" userId="146d25dff316dded" providerId="LiveId" clId="{24A96CDC-EB26-46CE-A465-55A2AAF456A2}" dt="2023-11-19T12:53:02.961" v="0"/>
        <pc:sldMkLst>
          <pc:docMk/>
          <pc:sldMk cId="2806336283" sldId="614"/>
        </pc:sldMkLst>
        <pc:spChg chg="mod">
          <ac:chgData name="autonomousSystems@outlook.com" userId="146d25dff316dded" providerId="LiveId" clId="{24A96CDC-EB26-46CE-A465-55A2AAF456A2}" dt="2023-11-19T12:53:02.961" v="0"/>
          <ac:spMkLst>
            <pc:docMk/>
            <pc:sldMk cId="2806336283" sldId="614"/>
            <ac:spMk id="2" creationId="{6C845706-D3A0-7F62-5264-C0B830B9DFDA}"/>
          </ac:spMkLst>
        </pc:spChg>
      </pc:sldChg>
      <pc:sldChg chg="modSp add">
        <pc:chgData name="autonomousSystems@outlook.com" userId="146d25dff316dded" providerId="LiveId" clId="{24A96CDC-EB26-46CE-A465-55A2AAF456A2}" dt="2023-11-19T12:53:02.961" v="0"/>
        <pc:sldMkLst>
          <pc:docMk/>
          <pc:sldMk cId="4115403650" sldId="615"/>
        </pc:sldMkLst>
        <pc:spChg chg="mod">
          <ac:chgData name="autonomousSystems@outlook.com" userId="146d25dff316dded" providerId="LiveId" clId="{24A96CDC-EB26-46CE-A465-55A2AAF456A2}" dt="2023-11-19T12:53:02.961" v="0"/>
          <ac:spMkLst>
            <pc:docMk/>
            <pc:sldMk cId="4115403650" sldId="615"/>
            <ac:spMk id="4" creationId="{E993561E-52E7-9F7D-F013-BF4CBECCD348}"/>
          </ac:spMkLst>
        </pc:spChg>
      </pc:sldChg>
      <pc:sldChg chg="modSp add">
        <pc:chgData name="autonomousSystems@outlook.com" userId="146d25dff316dded" providerId="LiveId" clId="{24A96CDC-EB26-46CE-A465-55A2AAF456A2}" dt="2023-11-19T12:53:02.961" v="0"/>
        <pc:sldMkLst>
          <pc:docMk/>
          <pc:sldMk cId="2893488708" sldId="616"/>
        </pc:sldMkLst>
        <pc:spChg chg="mod">
          <ac:chgData name="autonomousSystems@outlook.com" userId="146d25dff316dded" providerId="LiveId" clId="{24A96CDC-EB26-46CE-A465-55A2AAF456A2}" dt="2023-11-19T12:53:02.961" v="0"/>
          <ac:spMkLst>
            <pc:docMk/>
            <pc:sldMk cId="2893488708" sldId="616"/>
            <ac:spMk id="4" creationId="{445A2E88-73B8-9AA6-3D84-AFBA1408DE2B}"/>
          </ac:spMkLst>
        </pc:spChg>
      </pc:sldChg>
      <pc:sldChg chg="modSp add">
        <pc:chgData name="autonomousSystems@outlook.com" userId="146d25dff316dded" providerId="LiveId" clId="{24A96CDC-EB26-46CE-A465-55A2AAF456A2}" dt="2023-11-19T12:53:02.961" v="0"/>
        <pc:sldMkLst>
          <pc:docMk/>
          <pc:sldMk cId="2370906570" sldId="618"/>
        </pc:sldMkLst>
        <pc:spChg chg="mod">
          <ac:chgData name="autonomousSystems@outlook.com" userId="146d25dff316dded" providerId="LiveId" clId="{24A96CDC-EB26-46CE-A465-55A2AAF456A2}" dt="2023-11-19T12:53:02.961" v="0"/>
          <ac:spMkLst>
            <pc:docMk/>
            <pc:sldMk cId="2370906570" sldId="618"/>
            <ac:spMk id="4" creationId="{445A2E88-73B8-9AA6-3D84-AFBA1408DE2B}"/>
          </ac:spMkLst>
        </pc:spChg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2065009764" sldId="620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2266887632" sldId="621"/>
        </pc:sldMkLst>
      </pc:sldChg>
      <pc:sldChg chg="modSp add mod">
        <pc:chgData name="autonomousSystems@outlook.com" userId="146d25dff316dded" providerId="LiveId" clId="{24A96CDC-EB26-46CE-A465-55A2AAF456A2}" dt="2023-11-19T12:53:03.082" v="1" actId="27636"/>
        <pc:sldMkLst>
          <pc:docMk/>
          <pc:sldMk cId="4127395641" sldId="623"/>
        </pc:sldMkLst>
        <pc:spChg chg="mod">
          <ac:chgData name="autonomousSystems@outlook.com" userId="146d25dff316dded" providerId="LiveId" clId="{24A96CDC-EB26-46CE-A465-55A2AAF456A2}" dt="2023-11-19T12:53:03.082" v="1" actId="27636"/>
          <ac:spMkLst>
            <pc:docMk/>
            <pc:sldMk cId="4127395641" sldId="623"/>
            <ac:spMk id="252978" creationId="{00000000-0000-0000-0000-000000000000}"/>
          </ac:spMkLst>
        </pc:spChg>
      </pc:sldChg>
      <pc:sldChg chg="modSp add mod">
        <pc:chgData name="autonomousSystems@outlook.com" userId="146d25dff316dded" providerId="LiveId" clId="{24A96CDC-EB26-46CE-A465-55A2AAF456A2}" dt="2023-11-19T12:53:03.111" v="5" actId="27636"/>
        <pc:sldMkLst>
          <pc:docMk/>
          <pc:sldMk cId="1170342177" sldId="624"/>
        </pc:sldMkLst>
        <pc:spChg chg="mod">
          <ac:chgData name="autonomousSystems@outlook.com" userId="146d25dff316dded" providerId="LiveId" clId="{24A96CDC-EB26-46CE-A465-55A2AAF456A2}" dt="2023-11-19T12:53:03.111" v="5" actId="27636"/>
          <ac:spMkLst>
            <pc:docMk/>
            <pc:sldMk cId="1170342177" sldId="624"/>
            <ac:spMk id="252978" creationId="{00000000-0000-0000-0000-000000000000}"/>
          </ac:spMkLst>
        </pc:spChg>
      </pc:sldChg>
      <pc:sldChg chg="modSp add mod">
        <pc:chgData name="autonomousSystems@outlook.com" userId="146d25dff316dded" providerId="LiveId" clId="{24A96CDC-EB26-46CE-A465-55A2AAF456A2}" dt="2023-11-19T12:53:03.122" v="7" actId="27636"/>
        <pc:sldMkLst>
          <pc:docMk/>
          <pc:sldMk cId="3625331383" sldId="625"/>
        </pc:sldMkLst>
        <pc:spChg chg="mod">
          <ac:chgData name="autonomousSystems@outlook.com" userId="146d25dff316dded" providerId="LiveId" clId="{24A96CDC-EB26-46CE-A465-55A2AAF456A2}" dt="2023-11-19T12:53:03.122" v="7" actId="27636"/>
          <ac:spMkLst>
            <pc:docMk/>
            <pc:sldMk cId="3625331383" sldId="625"/>
            <ac:spMk id="252978" creationId="{00000000-0000-0000-0000-000000000000}"/>
          </ac:spMkLst>
        </pc:spChg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1350020230" sldId="626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846499987" sldId="627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408004001" sldId="629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3220054685" sldId="630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3791058312" sldId="631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2991952252" sldId="632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2559226385" sldId="633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277342407" sldId="636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2735195459" sldId="637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680084838" sldId="639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2866579108" sldId="640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3230741939" sldId="641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946406025" sldId="642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119336673" sldId="643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4631945" sldId="645"/>
        </pc:sldMkLst>
      </pc:sldChg>
      <pc:sldChg chg="add">
        <pc:chgData name="autonomousSystems@outlook.com" userId="146d25dff316dded" providerId="LiveId" clId="{24A96CDC-EB26-46CE-A465-55A2AAF456A2}" dt="2023-11-19T12:53:02.961" v="0"/>
        <pc:sldMkLst>
          <pc:docMk/>
          <pc:sldMk cId="2915352262" sldId="646"/>
        </pc:sldMkLst>
      </pc:sldChg>
      <pc:sldChg chg="modSp add mod">
        <pc:chgData name="autonomousSystems@outlook.com" userId="146d25dff316dded" providerId="LiveId" clId="{24A96CDC-EB26-46CE-A465-55A2AAF456A2}" dt="2023-11-19T12:53:03.105" v="4" actId="27636"/>
        <pc:sldMkLst>
          <pc:docMk/>
          <pc:sldMk cId="1405688285" sldId="647"/>
        </pc:sldMkLst>
        <pc:spChg chg="mod">
          <ac:chgData name="autonomousSystems@outlook.com" userId="146d25dff316dded" providerId="LiveId" clId="{24A96CDC-EB26-46CE-A465-55A2AAF456A2}" dt="2023-11-19T12:53:03.105" v="4" actId="27636"/>
          <ac:spMkLst>
            <pc:docMk/>
            <pc:sldMk cId="1405688285" sldId="647"/>
            <ac:spMk id="252978" creationId="{00000000-0000-0000-0000-000000000000}"/>
          </ac:spMkLst>
        </pc:spChg>
      </pc:sldChg>
      <pc:sldChg chg="modSp add mod">
        <pc:chgData name="autonomousSystems@outlook.com" userId="146d25dff316dded" providerId="LiveId" clId="{24A96CDC-EB26-46CE-A465-55A2AAF456A2}" dt="2023-11-19T12:53:03.090" v="2" actId="27636"/>
        <pc:sldMkLst>
          <pc:docMk/>
          <pc:sldMk cId="189574980" sldId="648"/>
        </pc:sldMkLst>
        <pc:spChg chg="mod">
          <ac:chgData name="autonomousSystems@outlook.com" userId="146d25dff316dded" providerId="LiveId" clId="{24A96CDC-EB26-46CE-A465-55A2AAF456A2}" dt="2023-11-19T12:53:03.090" v="2" actId="27636"/>
          <ac:spMkLst>
            <pc:docMk/>
            <pc:sldMk cId="189574980" sldId="648"/>
            <ac:spMk id="252978" creationId="{00000000-0000-0000-0000-000000000000}"/>
          </ac:spMkLst>
        </pc:spChg>
      </pc:sldChg>
      <pc:sldChg chg="modSp add mod">
        <pc:chgData name="autonomousSystems@outlook.com" userId="146d25dff316dded" providerId="LiveId" clId="{24A96CDC-EB26-46CE-A465-55A2AAF456A2}" dt="2023-11-19T12:53:03.116" v="6" actId="27636"/>
        <pc:sldMkLst>
          <pc:docMk/>
          <pc:sldMk cId="2620446991" sldId="649"/>
        </pc:sldMkLst>
        <pc:spChg chg="mod">
          <ac:chgData name="autonomousSystems@outlook.com" userId="146d25dff316dded" providerId="LiveId" clId="{24A96CDC-EB26-46CE-A465-55A2AAF456A2}" dt="2023-11-19T12:53:03.116" v="6" actId="27636"/>
          <ac:spMkLst>
            <pc:docMk/>
            <pc:sldMk cId="2620446991" sldId="649"/>
            <ac:spMk id="252978" creationId="{00000000-0000-0000-0000-000000000000}"/>
          </ac:spMkLst>
        </pc:spChg>
      </pc:sldChg>
      <pc:sldChg chg="modSp add">
        <pc:chgData name="autonomousSystems@outlook.com" userId="146d25dff316dded" providerId="LiveId" clId="{24A96CDC-EB26-46CE-A465-55A2AAF456A2}" dt="2023-11-19T12:53:02.961" v="0"/>
        <pc:sldMkLst>
          <pc:docMk/>
          <pc:sldMk cId="953510261" sldId="652"/>
        </pc:sldMkLst>
        <pc:spChg chg="mod">
          <ac:chgData name="autonomousSystems@outlook.com" userId="146d25dff316dded" providerId="LiveId" clId="{24A96CDC-EB26-46CE-A465-55A2AAF456A2}" dt="2023-11-19T12:53:02.961" v="0"/>
          <ac:spMkLst>
            <pc:docMk/>
            <pc:sldMk cId="953510261" sldId="652"/>
            <ac:spMk id="4" creationId="{74E85039-0B1C-10FB-F2EF-3DD504FCE393}"/>
          </ac:spMkLst>
        </pc:spChg>
      </pc:sldChg>
    </pc:docChg>
  </pc:docChgLst>
  <pc:docChgLst>
    <pc:chgData name="autonomousSystems@outlook.com" userId="146d25dff316dded" providerId="LiveId" clId="{20982F84-133E-4638-8233-31CCFB024C2A}"/>
    <pc:docChg chg="custSel addSld delSld modSld">
      <pc:chgData name="autonomousSystems@outlook.com" userId="146d25dff316dded" providerId="LiveId" clId="{20982F84-133E-4638-8233-31CCFB024C2A}" dt="2023-11-19T13:01:24.514" v="9" actId="27636"/>
      <pc:docMkLst>
        <pc:docMk/>
      </pc:docMkLst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0" sldId="256"/>
        </pc:sldMkLst>
      </pc:sldChg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0" sldId="257"/>
        </pc:sldMkLst>
      </pc:sldChg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0" sldId="258"/>
        </pc:sldMkLst>
      </pc:sldChg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0" sldId="259"/>
        </pc:sldMkLst>
      </pc:sldChg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0" sldId="260"/>
        </pc:sldMkLst>
      </pc:sldChg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0" sldId="261"/>
        </pc:sldMkLst>
      </pc:sldChg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0" sldId="262"/>
        </pc:sldMkLst>
      </pc:sldChg>
      <pc:sldChg chg="add">
        <pc:chgData name="autonomousSystems@outlook.com" userId="146d25dff316dded" providerId="LiveId" clId="{20982F84-133E-4638-8233-31CCFB024C2A}" dt="2023-11-19T13:01:07.620" v="1"/>
        <pc:sldMkLst>
          <pc:docMk/>
          <pc:sldMk cId="0" sldId="263"/>
        </pc:sldMkLst>
      </pc:sldChg>
      <pc:sldChg chg="modSp add mod">
        <pc:chgData name="autonomousSystems@outlook.com" userId="146d25dff316dded" providerId="LiveId" clId="{20982F84-133E-4638-8233-31CCFB024C2A}" dt="2023-11-19T13:01:24.477" v="4" actId="27636"/>
        <pc:sldMkLst>
          <pc:docMk/>
          <pc:sldMk cId="0" sldId="264"/>
        </pc:sldMkLst>
        <pc:spChg chg="mod">
          <ac:chgData name="autonomousSystems@outlook.com" userId="146d25dff316dded" providerId="LiveId" clId="{20982F84-133E-4638-8233-31CCFB024C2A}" dt="2023-11-19T13:01:24.477" v="4" actId="27636"/>
          <ac:spMkLst>
            <pc:docMk/>
            <pc:sldMk cId="0" sldId="264"/>
            <ac:spMk id="20484" creationId="{00000000-0000-0000-0000-000000000000}"/>
          </ac:spMkLst>
        </pc:spChg>
      </pc:sldChg>
      <pc:sldChg chg="add">
        <pc:chgData name="autonomousSystems@outlook.com" userId="146d25dff316dded" providerId="LiveId" clId="{20982F84-133E-4638-8233-31CCFB024C2A}" dt="2023-11-19T13:01:07.620" v="1"/>
        <pc:sldMkLst>
          <pc:docMk/>
          <pc:sldMk cId="0" sldId="265"/>
        </pc:sldMkLst>
      </pc:sldChg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0" sldId="266"/>
        </pc:sldMkLst>
      </pc:sldChg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0" sldId="267"/>
        </pc:sldMkLst>
      </pc:sldChg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2225100067" sldId="268"/>
        </pc:sldMkLst>
      </pc:sldChg>
      <pc:sldChg chg="add">
        <pc:chgData name="autonomousSystems@outlook.com" userId="146d25dff316dded" providerId="LiveId" clId="{20982F84-133E-4638-8233-31CCFB024C2A}" dt="2023-11-19T13:01:07.620" v="1"/>
        <pc:sldMkLst>
          <pc:docMk/>
          <pc:sldMk cId="0" sldId="269"/>
        </pc:sldMkLst>
      </pc:sldChg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0" sldId="270"/>
        </pc:sldMkLst>
      </pc:sldChg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0" sldId="271"/>
        </pc:sldMkLst>
      </pc:sldChg>
      <pc:sldChg chg="add">
        <pc:chgData name="autonomousSystems@outlook.com" userId="146d25dff316dded" providerId="LiveId" clId="{20982F84-133E-4638-8233-31CCFB024C2A}" dt="2023-11-19T13:01:24.392" v="2"/>
        <pc:sldMkLst>
          <pc:docMk/>
          <pc:sldMk cId="0" sldId="272"/>
        </pc:sldMkLst>
      </pc:sldChg>
      <pc:sldChg chg="add">
        <pc:chgData name="autonomousSystems@outlook.com" userId="146d25dff316dded" providerId="LiveId" clId="{20982F84-133E-4638-8233-31CCFB024C2A}" dt="2023-11-19T13:01:07.620" v="1"/>
        <pc:sldMkLst>
          <pc:docMk/>
          <pc:sldMk cId="0" sldId="273"/>
        </pc:sldMkLst>
      </pc:sldChg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3734203415" sldId="274"/>
        </pc:sldMkLst>
      </pc:sldChg>
      <pc:sldChg chg="add del">
        <pc:chgData name="autonomousSystems@outlook.com" userId="146d25dff316dded" providerId="LiveId" clId="{20982F84-133E-4638-8233-31CCFB024C2A}" dt="2023-11-19T13:01:07.620" v="1"/>
        <pc:sldMkLst>
          <pc:docMk/>
          <pc:sldMk cId="1694130206" sldId="275"/>
        </pc:sldMkLst>
      </pc:sldChg>
      <pc:sldChg chg="add del">
        <pc:chgData name="autonomousSystems@outlook.com" userId="146d25dff316dded" providerId="LiveId" clId="{20982F84-133E-4638-8233-31CCFB024C2A}" dt="2023-11-19T13:01:24.392" v="2"/>
        <pc:sldMkLst>
          <pc:docMk/>
          <pc:sldMk cId="0" sldId="276"/>
        </pc:sldMkLst>
      </pc:sldChg>
      <pc:sldChg chg="add del">
        <pc:chgData name="autonomousSystems@outlook.com" userId="146d25dff316dded" providerId="LiveId" clId="{20982F84-133E-4638-8233-31CCFB024C2A}" dt="2023-11-19T13:01:24.392" v="2"/>
        <pc:sldMkLst>
          <pc:docMk/>
          <pc:sldMk cId="0" sldId="277"/>
        </pc:sldMkLst>
      </pc:sldChg>
      <pc:sldChg chg="add del">
        <pc:chgData name="autonomousSystems@outlook.com" userId="146d25dff316dded" providerId="LiveId" clId="{20982F84-133E-4638-8233-31CCFB024C2A}" dt="2023-11-19T13:01:24.392" v="2"/>
        <pc:sldMkLst>
          <pc:docMk/>
          <pc:sldMk cId="0" sldId="278"/>
        </pc:sldMkLst>
      </pc:sldChg>
      <pc:sldChg chg="add del">
        <pc:chgData name="autonomousSystems@outlook.com" userId="146d25dff316dded" providerId="LiveId" clId="{20982F84-133E-4638-8233-31CCFB024C2A}" dt="2023-11-19T13:01:24.392" v="2"/>
        <pc:sldMkLst>
          <pc:docMk/>
          <pc:sldMk cId="0" sldId="279"/>
        </pc:sldMkLst>
      </pc:sldChg>
      <pc:sldChg chg="modSp add mod">
        <pc:chgData name="autonomousSystems@outlook.com" userId="146d25dff316dded" providerId="LiveId" clId="{20982F84-133E-4638-8233-31CCFB024C2A}" dt="2023-11-19T13:01:24.469" v="3" actId="27636"/>
        <pc:sldMkLst>
          <pc:docMk/>
          <pc:sldMk cId="0" sldId="280"/>
        </pc:sldMkLst>
        <pc:spChg chg="mod">
          <ac:chgData name="autonomousSystems@outlook.com" userId="146d25dff316dded" providerId="LiveId" clId="{20982F84-133E-4638-8233-31CCFB024C2A}" dt="2023-11-19T13:01:24.469" v="3" actId="27636"/>
          <ac:spMkLst>
            <pc:docMk/>
            <pc:sldMk cId="0" sldId="280"/>
            <ac:spMk id="12293" creationId="{00000000-0000-0000-0000-000000000000}"/>
          </ac:spMkLst>
        </pc:spChg>
      </pc:sldChg>
      <pc:sldChg chg="add">
        <pc:chgData name="autonomousSystems@outlook.com" userId="146d25dff316dded" providerId="LiveId" clId="{20982F84-133E-4638-8233-31CCFB024C2A}" dt="2023-11-19T13:01:24.392" v="2"/>
        <pc:sldMkLst>
          <pc:docMk/>
          <pc:sldMk cId="987640678" sldId="281"/>
        </pc:sldMkLst>
      </pc:sldChg>
      <pc:sldChg chg="add">
        <pc:chgData name="autonomousSystems@outlook.com" userId="146d25dff316dded" providerId="LiveId" clId="{20982F84-133E-4638-8233-31CCFB024C2A}" dt="2023-11-19T13:01:24.392" v="2"/>
        <pc:sldMkLst>
          <pc:docMk/>
          <pc:sldMk cId="3816888968" sldId="282"/>
        </pc:sldMkLst>
      </pc:sldChg>
      <pc:sldChg chg="add del">
        <pc:chgData name="autonomousSystems@outlook.com" userId="146d25dff316dded" providerId="LiveId" clId="{20982F84-133E-4638-8233-31CCFB024C2A}" dt="2023-11-19T13:01:24.392" v="2"/>
        <pc:sldMkLst>
          <pc:docMk/>
          <pc:sldMk cId="0" sldId="283"/>
        </pc:sldMkLst>
      </pc:sldChg>
      <pc:sldChg chg="add del">
        <pc:chgData name="autonomousSystems@outlook.com" userId="146d25dff316dded" providerId="LiveId" clId="{20982F84-133E-4638-8233-31CCFB024C2A}" dt="2023-11-19T13:01:24.392" v="2"/>
        <pc:sldMkLst>
          <pc:docMk/>
          <pc:sldMk cId="0" sldId="284"/>
        </pc:sldMkLst>
      </pc:sldChg>
      <pc:sldChg chg="add del">
        <pc:chgData name="autonomousSystems@outlook.com" userId="146d25dff316dded" providerId="LiveId" clId="{20982F84-133E-4638-8233-31CCFB024C2A}" dt="2023-11-19T13:01:24.392" v="2"/>
        <pc:sldMkLst>
          <pc:docMk/>
          <pc:sldMk cId="0" sldId="285"/>
        </pc:sldMkLst>
      </pc:sldChg>
      <pc:sldChg chg="add del">
        <pc:chgData name="autonomousSystems@outlook.com" userId="146d25dff316dded" providerId="LiveId" clId="{20982F84-133E-4638-8233-31CCFB024C2A}" dt="2023-11-19T13:01:24.392" v="2"/>
        <pc:sldMkLst>
          <pc:docMk/>
          <pc:sldMk cId="0" sldId="286"/>
        </pc:sldMkLst>
      </pc:sldChg>
      <pc:sldChg chg="add del">
        <pc:chgData name="autonomousSystems@outlook.com" userId="146d25dff316dded" providerId="LiveId" clId="{20982F84-133E-4638-8233-31CCFB024C2A}" dt="2023-11-19T13:01:24.392" v="2"/>
        <pc:sldMkLst>
          <pc:docMk/>
          <pc:sldMk cId="0" sldId="287"/>
        </pc:sldMkLst>
      </pc:sldChg>
      <pc:sldChg chg="add del">
        <pc:chgData name="autonomousSystems@outlook.com" userId="146d25dff316dded" providerId="LiveId" clId="{20982F84-133E-4638-8233-31CCFB024C2A}" dt="2023-11-19T13:01:24.392" v="2"/>
        <pc:sldMkLst>
          <pc:docMk/>
          <pc:sldMk cId="0" sldId="288"/>
        </pc:sldMkLst>
      </pc:sldChg>
      <pc:sldChg chg="add del">
        <pc:chgData name="autonomousSystems@outlook.com" userId="146d25dff316dded" providerId="LiveId" clId="{20982F84-133E-4638-8233-31CCFB024C2A}" dt="2023-11-19T13:01:24.392" v="2"/>
        <pc:sldMkLst>
          <pc:docMk/>
          <pc:sldMk cId="0" sldId="289"/>
        </pc:sldMkLst>
      </pc:sldChg>
      <pc:sldChg chg="add del">
        <pc:chgData name="autonomousSystems@outlook.com" userId="146d25dff316dded" providerId="LiveId" clId="{20982F84-133E-4638-8233-31CCFB024C2A}" dt="2023-11-19T13:01:24.392" v="2"/>
        <pc:sldMkLst>
          <pc:docMk/>
          <pc:sldMk cId="0" sldId="290"/>
        </pc:sldMkLst>
      </pc:sldChg>
      <pc:sldChg chg="add">
        <pc:chgData name="autonomousSystems@outlook.com" userId="146d25dff316dded" providerId="LiveId" clId="{20982F84-133E-4638-8233-31CCFB024C2A}" dt="2023-11-19T13:01:24.392" v="2"/>
        <pc:sldMkLst>
          <pc:docMk/>
          <pc:sldMk cId="0" sldId="291"/>
        </pc:sldMkLst>
      </pc:sldChg>
      <pc:sldChg chg="add">
        <pc:chgData name="autonomousSystems@outlook.com" userId="146d25dff316dded" providerId="LiveId" clId="{20982F84-133E-4638-8233-31CCFB024C2A}" dt="2023-11-19T13:01:24.392" v="2"/>
        <pc:sldMkLst>
          <pc:docMk/>
          <pc:sldMk cId="0" sldId="292"/>
        </pc:sldMkLst>
      </pc:sldChg>
      <pc:sldChg chg="add">
        <pc:chgData name="autonomousSystems@outlook.com" userId="146d25dff316dded" providerId="LiveId" clId="{20982F84-133E-4638-8233-31CCFB024C2A}" dt="2023-11-19T13:01:24.392" v="2"/>
        <pc:sldMkLst>
          <pc:docMk/>
          <pc:sldMk cId="0" sldId="293"/>
        </pc:sldMkLst>
      </pc:sldChg>
      <pc:sldChg chg="add">
        <pc:chgData name="autonomousSystems@outlook.com" userId="146d25dff316dded" providerId="LiveId" clId="{20982F84-133E-4638-8233-31CCFB024C2A}" dt="2023-11-19T13:01:24.392" v="2"/>
        <pc:sldMkLst>
          <pc:docMk/>
          <pc:sldMk cId="0" sldId="294"/>
        </pc:sldMkLst>
      </pc:sldChg>
      <pc:sldChg chg="modSp add mod">
        <pc:chgData name="autonomousSystems@outlook.com" userId="146d25dff316dded" providerId="LiveId" clId="{20982F84-133E-4638-8233-31CCFB024C2A}" dt="2023-11-19T13:01:24.487" v="5" actId="27636"/>
        <pc:sldMkLst>
          <pc:docMk/>
          <pc:sldMk cId="0" sldId="295"/>
        </pc:sldMkLst>
        <pc:spChg chg="mod">
          <ac:chgData name="autonomousSystems@outlook.com" userId="146d25dff316dded" providerId="LiveId" clId="{20982F84-133E-4638-8233-31CCFB024C2A}" dt="2023-11-19T13:01:24.487" v="5" actId="27636"/>
          <ac:spMkLst>
            <pc:docMk/>
            <pc:sldMk cId="0" sldId="295"/>
            <ac:spMk id="26628" creationId="{00000000-0000-0000-0000-000000000000}"/>
          </ac:spMkLst>
        </pc:spChg>
      </pc:sldChg>
      <pc:sldChg chg="modSp add mod">
        <pc:chgData name="autonomousSystems@outlook.com" userId="146d25dff316dded" providerId="LiveId" clId="{20982F84-133E-4638-8233-31CCFB024C2A}" dt="2023-11-19T13:01:24.493" v="6" actId="27636"/>
        <pc:sldMkLst>
          <pc:docMk/>
          <pc:sldMk cId="0" sldId="296"/>
        </pc:sldMkLst>
        <pc:spChg chg="mod">
          <ac:chgData name="autonomousSystems@outlook.com" userId="146d25dff316dded" providerId="LiveId" clId="{20982F84-133E-4638-8233-31CCFB024C2A}" dt="2023-11-19T13:01:24.493" v="6" actId="27636"/>
          <ac:spMkLst>
            <pc:docMk/>
            <pc:sldMk cId="0" sldId="296"/>
            <ac:spMk id="28677" creationId="{00000000-0000-0000-0000-000000000000}"/>
          </ac:spMkLst>
        </pc:spChg>
      </pc:sldChg>
      <pc:sldChg chg="add">
        <pc:chgData name="autonomousSystems@outlook.com" userId="146d25dff316dded" providerId="LiveId" clId="{20982F84-133E-4638-8233-31CCFB024C2A}" dt="2023-11-19T13:01:24.392" v="2"/>
        <pc:sldMkLst>
          <pc:docMk/>
          <pc:sldMk cId="0" sldId="297"/>
        </pc:sldMkLst>
      </pc:sldChg>
      <pc:sldChg chg="modSp add mod">
        <pc:chgData name="autonomousSystems@outlook.com" userId="146d25dff316dded" providerId="LiveId" clId="{20982F84-133E-4638-8233-31CCFB024C2A}" dt="2023-11-19T13:01:24.502" v="8" actId="27636"/>
        <pc:sldMkLst>
          <pc:docMk/>
          <pc:sldMk cId="0" sldId="298"/>
        </pc:sldMkLst>
        <pc:spChg chg="mod">
          <ac:chgData name="autonomousSystems@outlook.com" userId="146d25dff316dded" providerId="LiveId" clId="{20982F84-133E-4638-8233-31CCFB024C2A}" dt="2023-11-19T13:01:24.498" v="7" actId="27636"/>
          <ac:spMkLst>
            <pc:docMk/>
            <pc:sldMk cId="0" sldId="298"/>
            <ac:spMk id="32772" creationId="{00000000-0000-0000-0000-000000000000}"/>
          </ac:spMkLst>
        </pc:spChg>
        <pc:spChg chg="mod">
          <ac:chgData name="autonomousSystems@outlook.com" userId="146d25dff316dded" providerId="LiveId" clId="{20982F84-133E-4638-8233-31CCFB024C2A}" dt="2023-11-19T13:01:24.502" v="8" actId="27636"/>
          <ac:spMkLst>
            <pc:docMk/>
            <pc:sldMk cId="0" sldId="298"/>
            <ac:spMk id="32773" creationId="{00000000-0000-0000-0000-000000000000}"/>
          </ac:spMkLst>
        </pc:spChg>
      </pc:sldChg>
      <pc:sldChg chg="add">
        <pc:chgData name="autonomousSystems@outlook.com" userId="146d25dff316dded" providerId="LiveId" clId="{20982F84-133E-4638-8233-31CCFB024C2A}" dt="2023-11-19T13:01:24.392" v="2"/>
        <pc:sldMkLst>
          <pc:docMk/>
          <pc:sldMk cId="0" sldId="299"/>
        </pc:sldMkLst>
      </pc:sldChg>
      <pc:sldChg chg="add">
        <pc:chgData name="autonomousSystems@outlook.com" userId="146d25dff316dded" providerId="LiveId" clId="{20982F84-133E-4638-8233-31CCFB024C2A}" dt="2023-11-19T13:01:24.392" v="2"/>
        <pc:sldMkLst>
          <pc:docMk/>
          <pc:sldMk cId="0" sldId="300"/>
        </pc:sldMkLst>
      </pc:sldChg>
      <pc:sldChg chg="modSp add mod">
        <pc:chgData name="autonomousSystems@outlook.com" userId="146d25dff316dded" providerId="LiveId" clId="{20982F84-133E-4638-8233-31CCFB024C2A}" dt="2023-11-19T13:01:24.514" v="9" actId="27636"/>
        <pc:sldMkLst>
          <pc:docMk/>
          <pc:sldMk cId="0" sldId="301"/>
        </pc:sldMkLst>
        <pc:spChg chg="mod">
          <ac:chgData name="autonomousSystems@outlook.com" userId="146d25dff316dded" providerId="LiveId" clId="{20982F84-133E-4638-8233-31CCFB024C2A}" dt="2023-11-19T13:01:24.514" v="9" actId="27636"/>
          <ac:spMkLst>
            <pc:docMk/>
            <pc:sldMk cId="0" sldId="301"/>
            <ac:spMk id="55301" creationId="{00000000-0000-0000-0000-000000000000}"/>
          </ac:spMkLst>
        </pc:spChg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53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54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55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56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57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58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59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60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61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62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63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64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65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66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67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68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69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70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71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72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73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74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75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76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77"/>
        </pc:sldMkLst>
      </pc:sldChg>
      <pc:sldChg chg="del">
        <pc:chgData name="autonomousSystems@outlook.com" userId="146d25dff316dded" providerId="LiveId" clId="{20982F84-133E-4638-8233-31CCFB024C2A}" dt="2023-11-19T13:00:52.964" v="0" actId="47"/>
        <pc:sldMkLst>
          <pc:docMk/>
          <pc:sldMk cId="0" sldId="678"/>
        </pc:sldMkLst>
      </pc:sldChg>
      <pc:sldMasterChg chg="delSldLayout">
        <pc:chgData name="autonomousSystems@outlook.com" userId="146d25dff316dded" providerId="LiveId" clId="{20982F84-133E-4638-8233-31CCFB024C2A}" dt="2023-11-19T13:00:52.964" v="0" actId="47"/>
        <pc:sldMasterMkLst>
          <pc:docMk/>
          <pc:sldMasterMk cId="1339173750" sldId="2147483648"/>
        </pc:sldMasterMkLst>
        <pc:sldLayoutChg chg="del">
          <pc:chgData name="autonomousSystems@outlook.com" userId="146d25dff316dded" providerId="LiveId" clId="{20982F84-133E-4638-8233-31CCFB024C2A}" dt="2023-11-19T13:00:52.964" v="0" actId="47"/>
          <pc:sldLayoutMkLst>
            <pc:docMk/>
            <pc:sldMasterMk cId="1339173750" sldId="2147483648"/>
            <pc:sldLayoutMk cId="1594206791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9F3F-726F-4F8D-88D5-7164E4791DB2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1554F-F2C7-44D4-BA03-2D0F08359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4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2F0C5-9915-4C9D-B9C1-C3246B8D4C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566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1109-0C4B-4E4E-BB22-DFBE8BBFD07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8298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1109-0C4B-4E4E-BB22-DFBE8BBFD07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165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1109-0C4B-4E4E-BB22-DFBE8BBFD07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7567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1109-0C4B-4E4E-BB22-DFBE8BBFD07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5426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1109-0C4B-4E4E-BB22-DFBE8BBFD07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4483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1109-0C4B-4E4E-BB22-DFBE8BBFD07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6833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D0E5E-E72C-4F16-A5F3-DA66D7F2B9B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F09D095-BE8C-1C55-8F58-8BBB6E879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E305E-8253-47DA-8088-A90ABC438DC9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33BB35AD-91A6-93C4-3469-970FC0940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3938" y="550863"/>
            <a:ext cx="3552825" cy="1998662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9FB536A-F713-B2C4-5863-45DC6C125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16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7D82C-393F-47ED-A9B8-72F2D4BCFF6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1748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F431C5-38B6-4F05-9748-58C4362F9C1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66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735C5-BDC2-4C86-9CBD-38FD49E1AF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1929B-A090-4909-AC83-93ED14D412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947AB-7AFC-40A9-AE37-096BBF286F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CF205-2152-4943-9B0E-2C06C151652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3854B-C3B6-457D-9FAF-71A4D059802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2D82C9-2C75-45BB-BDCB-5BB5661D83A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8FF92-A695-48AF-8C77-B37F0CE7B8B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05EB6-6B87-4B11-B599-69525BB518D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A2778-A8A4-4DD4-A457-8B2A3F317D2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E3751-4832-4D59-98F4-9B23FBFD0C0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304DD-777D-46A9-BBE9-1B368B12C5E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1109-0C4B-4E4E-BB22-DFBE8BBFD07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AB7FC-60C0-49F2-B592-A1DF16F3B5B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A2E73-6E01-48FE-BB3D-C0EE4094DAA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F3F2EA-EF38-4C47-9B4B-0A37B458D96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A5057-08BA-41A1-A8D6-7E93B394053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4C816-400A-4046-85CC-3D3EF95F823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C86D1-3577-42B2-B738-90E86CE0194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8DACAD-0A21-4D1F-8E3F-9931599EFA7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8CB064-6CBE-4B53-A37E-B72FE7B6488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1CC76-147F-4889-BE3C-BDADC317ABAC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05E0D-A13E-48B3-9BD3-912D7C9810C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1109-0C4B-4E4E-BB22-DFBE8BBFD07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86383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EE8A7-9B93-416B-B758-D19E9102F37E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2780D-DDD3-4333-8727-A849604B688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BE92B-E246-4A3E-BD53-9B80D89A060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2808ED-3D24-481E-B195-C36506714690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BD7F-11B4-42E5-98B8-534BC01FE88E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75EFE0-536B-4D27-91FF-20EB3DD3E16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EFEFD-63D6-4869-9C5C-0F54284983C5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87074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F7E70-B48A-4781-9D18-4F41BB438E7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98812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89E23-9BBD-4C66-8DE8-35C6FE96167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6CDCED-FF2A-4C6B-819A-D36164DC41F6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1109-0C4B-4E4E-BB22-DFBE8BBFD07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96842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B4AD2-5D78-4027-B53D-0BE753FCA979}" type="slidenum">
              <a:rPr lang="en-US"/>
              <a:pPr/>
              <a:t>75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60673-464B-4F75-99DC-0B9746B78F63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2154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94961-FDCF-4147-B0E3-A71C52561B49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2232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36090-8527-4D52-AE08-CDA8CDCC4B91}" type="slidenum">
              <a:rPr lang="en-US"/>
              <a:pPr/>
              <a:t>78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C524E-FF51-4405-88D4-C72DADD7C352}" type="slidenum">
              <a:rPr lang="en-US"/>
              <a:pPr/>
              <a:t>79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93960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1058A-2FCD-415C-8EDE-CB2D7AEAC5C0}" type="slidenum">
              <a:rPr lang="en-US"/>
              <a:pPr/>
              <a:t>80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D1C88-262A-41CE-B778-AA8D08A73A25}" type="slidenum">
              <a:rPr lang="en-US"/>
              <a:pPr/>
              <a:t>81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0D9A6-D433-4BD6-A894-5380C563DABB}" type="slidenum">
              <a:rPr lang="en-US"/>
              <a:pPr/>
              <a:t>82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47F31-7634-4B19-BCF7-A9815E03D6BE}" type="slidenum">
              <a:rPr lang="en-US"/>
              <a:pPr/>
              <a:t>84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AE882-7011-47E0-9C26-DA2E6D578C3B}" type="slidenum">
              <a:rPr lang="en-US"/>
              <a:pPr/>
              <a:t>85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1109-0C4B-4E4E-BB22-DFBE8BBFD07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55394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41D93-8AA7-4C03-AFBE-61EDFEA8A0B2}" type="slidenum">
              <a:rPr lang="en-US"/>
              <a:pPr/>
              <a:t>86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0D9A6-D433-4BD6-A894-5380C563DABB}" type="slidenum">
              <a:rPr lang="en-US"/>
              <a:pPr/>
              <a:t>87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FFE81-4116-4783-A8D0-F5101DFF7BDA}" type="slidenum">
              <a:rPr lang="en-US"/>
              <a:pPr/>
              <a:t>88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198E4-9B2C-4026-826A-74085DA4773C}" type="slidenum">
              <a:rPr lang="en-US"/>
              <a:pPr/>
              <a:t>89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D37B5-DF54-481E-8111-D77C5AE280B1}" type="slidenum">
              <a:rPr lang="en-US"/>
              <a:pPr/>
              <a:t>90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C49EA-6D4D-4EB0-B6A1-68822A2BAB6F}" type="slidenum">
              <a:rPr lang="en-US"/>
              <a:pPr/>
              <a:t>92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C524E-FF51-4405-88D4-C72DADD7C352}" type="slidenum">
              <a:rPr lang="en-US"/>
              <a:pPr/>
              <a:t>93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BDCA5-CF8D-4A39-ADBA-51CB95E0EF17}" type="slidenum">
              <a:rPr lang="en-US"/>
              <a:pPr/>
              <a:t>94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CD740-4824-467F-ADE0-F5E611C93775}" type="slidenum">
              <a:rPr lang="en-US"/>
              <a:pPr/>
              <a:t>95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98466E-5767-4BE6-94DC-DEF959D74CB5}" type="slidenum">
              <a:rPr lang="en-US"/>
              <a:pPr/>
              <a:t>96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1109-0C4B-4E4E-BB22-DFBE8BBFD07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22045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F3C69-659A-4569-A8CA-72EE0F146EEB}" type="slidenum">
              <a:rPr lang="en-US"/>
              <a:pPr/>
              <a:t>97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61536-6BB4-4948-A319-4FA71B152942}" type="slidenum">
              <a:rPr lang="en-US"/>
              <a:pPr/>
              <a:t>98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1109-0C4B-4E4E-BB22-DFBE8BBFD07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935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C1109-0C4B-4E4E-BB22-DFBE8BBFD07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806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5C01-6FA3-E480-603B-929576754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B91F1-72EB-D698-0426-7404210DB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A51A-7254-49ED-5713-2BA40172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7FB8-1577-4FEC-8F0E-790A9AC38F3D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A6C51-050B-2FF9-C066-9E58AD8F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A351B-6584-354A-651D-D12FC6FA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6EF-A7BF-493E-AB32-25516A607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5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1535-169E-D154-8B1E-5DAE18B0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4F6AE-4DAD-227A-68CA-F896597CE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352FB-7BB8-B261-B748-A7482471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7FB8-1577-4FEC-8F0E-790A9AC38F3D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211-2E8D-5C5E-D571-316FB61D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5DE3-1EA9-4EE7-1A52-3DF768CE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6EF-A7BF-493E-AB32-25516A607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6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114C3-48FF-BE7B-129A-32056D5D4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E83B4-9B8F-1D36-97E3-BF5E5B4A7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4F13-2537-FFED-4318-18164E49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7FB8-1577-4FEC-8F0E-790A9AC38F3D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12B95-D837-2D09-DA66-6D85BFDE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C61B-C9E9-F073-450B-C5EBA338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6EF-A7BF-493E-AB32-25516A607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4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1EF2C280-F524-405F-B409-A0B3EEB3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5942" y="195942"/>
            <a:ext cx="11812555" cy="6475445"/>
          </a:xfrm>
          <a:custGeom>
            <a:avLst/>
            <a:gdLst/>
            <a:ahLst/>
            <a:cxnLst/>
            <a:rect l="l" t="t" r="r" b="b"/>
            <a:pathLst>
              <a:path w="12048490" h="6713220">
                <a:moveTo>
                  <a:pt x="0" y="6713004"/>
                </a:moveTo>
                <a:lnTo>
                  <a:pt x="12048210" y="6713004"/>
                </a:lnTo>
                <a:lnTo>
                  <a:pt x="12048210" y="0"/>
                </a:lnTo>
                <a:lnTo>
                  <a:pt x="0" y="0"/>
                </a:lnTo>
                <a:lnTo>
                  <a:pt x="0" y="6713004"/>
                </a:lnTo>
                <a:close/>
              </a:path>
            </a:pathLst>
          </a:custGeom>
          <a:solidFill>
            <a:srgbClr val="B51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D4E107-ACD4-4A6A-8618-FDF878C3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44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5C828A-191B-48BF-BB4A-DF202F883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00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 descr="University Academy 92 Manchester">
            <a:extLst>
              <a:ext uri="{FF2B5EF4-FFF2-40B4-BE49-F238E27FC236}">
                <a16:creationId xmlns:a16="http://schemas.microsoft.com/office/drawing/2014/main" id="{97C89DA9-7708-4EE0-9C2E-17C843B198F5}"/>
              </a:ext>
            </a:extLst>
          </p:cNvPr>
          <p:cNvSpPr/>
          <p:nvPr userDrawn="1"/>
        </p:nvSpPr>
        <p:spPr>
          <a:xfrm>
            <a:off x="6888886" y="697941"/>
            <a:ext cx="1481137" cy="77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Blackburn College">
            <a:extLst>
              <a:ext uri="{FF2B5EF4-FFF2-40B4-BE49-F238E27FC236}">
                <a16:creationId xmlns:a16="http://schemas.microsoft.com/office/drawing/2014/main" id="{B2D8FC4D-6A10-4AFC-90EE-36BEDC612D9F}"/>
              </a:ext>
            </a:extLst>
          </p:cNvPr>
          <p:cNvSpPr/>
          <p:nvPr userDrawn="1"/>
        </p:nvSpPr>
        <p:spPr>
          <a:xfrm>
            <a:off x="4800858" y="717994"/>
            <a:ext cx="1763493" cy="617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descr="Blackpool &amp; The Fylde college">
            <a:extLst>
              <a:ext uri="{FF2B5EF4-FFF2-40B4-BE49-F238E27FC236}">
                <a16:creationId xmlns:a16="http://schemas.microsoft.com/office/drawing/2014/main" id="{74C67722-6D8E-4717-BBA0-D9603159F8C3}"/>
              </a:ext>
            </a:extLst>
          </p:cNvPr>
          <p:cNvSpPr/>
          <p:nvPr userDrawn="1"/>
        </p:nvSpPr>
        <p:spPr>
          <a:xfrm>
            <a:off x="2927182" y="665080"/>
            <a:ext cx="1543981" cy="642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descr="Furness college">
            <a:extLst>
              <a:ext uri="{FF2B5EF4-FFF2-40B4-BE49-F238E27FC236}">
                <a16:creationId xmlns:a16="http://schemas.microsoft.com/office/drawing/2014/main" id="{544291F1-FBE8-4BF5-82D3-3E12A047DE75}"/>
              </a:ext>
            </a:extLst>
          </p:cNvPr>
          <p:cNvSpPr/>
          <p:nvPr userDrawn="1"/>
        </p:nvSpPr>
        <p:spPr>
          <a:xfrm>
            <a:off x="891120" y="700908"/>
            <a:ext cx="1786115" cy="6995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57897E-9B28-47E3-BC7F-FA671A16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81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35A2C7DA-9587-4F85-9BC4-F30F0308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5057" y="181946"/>
            <a:ext cx="11821886" cy="6494107"/>
          </a:xfrm>
          <a:custGeom>
            <a:avLst/>
            <a:gdLst/>
            <a:ahLst/>
            <a:cxnLst/>
            <a:rect l="l" t="t" r="r" b="b"/>
            <a:pathLst>
              <a:path w="12049125" h="6713855">
                <a:moveTo>
                  <a:pt x="0" y="6713410"/>
                </a:moveTo>
                <a:lnTo>
                  <a:pt x="12048617" y="6713410"/>
                </a:lnTo>
                <a:lnTo>
                  <a:pt x="12048617" y="0"/>
                </a:lnTo>
                <a:lnTo>
                  <a:pt x="0" y="0"/>
                </a:lnTo>
                <a:lnTo>
                  <a:pt x="0" y="6713410"/>
                </a:lnTo>
                <a:close/>
              </a:path>
            </a:pathLst>
          </a:custGeom>
          <a:solidFill>
            <a:srgbClr val="7CB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section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6FFB34-2A03-4DFF-8F1A-D7E69F6F8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C40D-D6BC-4D4D-AF4C-44A15AE9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2313991"/>
            <a:ext cx="9808029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95A3A47-0757-4333-ACCD-258450620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9228C-9B11-4DC9-8F13-D4D1ED507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 descr="Lancaster University">
            <a:extLst>
              <a:ext uri="{FF2B5EF4-FFF2-40B4-BE49-F238E27FC236}">
                <a16:creationId xmlns:a16="http://schemas.microsoft.com/office/drawing/2014/main" id="{0D9761CB-0BB4-44A2-BF26-F0470B4D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2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2883" y="2313991"/>
            <a:ext cx="9742714" cy="3862971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rgbClr val="AEB4B9"/>
              </a:buClr>
              <a:buNone/>
              <a:defRPr sz="2600" i="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Template slide: text only (use italics for sub-headings)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9C926E-B465-430E-9BB4-30F751A3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BDBDF81-CC4C-4516-B38C-887511BA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31E803A-17E5-4587-B9C8-543F40CC1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15D4E1DC-C857-4EB7-8E98-3A0E76300C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42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75D8C4-2991-4037-8748-66E7016A65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91324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question text here</a:t>
            </a:r>
            <a:endParaRPr lang="en-GB" dirty="0"/>
          </a:p>
        </p:txBody>
      </p:sp>
      <p:pic>
        <p:nvPicPr>
          <p:cNvPr id="8" name="Picture 7" descr="Lancaster University">
            <a:extLst>
              <a:ext uri="{FF2B5EF4-FFF2-40B4-BE49-F238E27FC236}">
                <a16:creationId xmlns:a16="http://schemas.microsoft.com/office/drawing/2014/main" id="{5A0CDDDE-2A8D-4F00-B876-791A126CBD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A1F40E0C-FCFE-45A8-B4CD-8E1C0339D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30968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5EE488-FA38-4ABE-A8A1-1C0A496D5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93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EAACC63-D887-40E8-8239-FD16AE52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522516"/>
            <a:ext cx="7568682" cy="1168172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4D0BDC-AEAF-40AB-BD13-7775E203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38" y="2313991"/>
            <a:ext cx="4965441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1B46DBF-1B89-405C-A53C-EE0D38B3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DC973B-EFE1-44F1-9FB7-36E4227439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69696" y="2317095"/>
            <a:ext cx="4965442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49C0CEC-03F4-4704-9D20-E00E4CD06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 descr="Lancaster University">
            <a:extLst>
              <a:ext uri="{FF2B5EF4-FFF2-40B4-BE49-F238E27FC236}">
                <a16:creationId xmlns:a16="http://schemas.microsoft.com/office/drawing/2014/main" id="{607635CB-A9C5-437C-8837-4C730E8C6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9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2B12-FC39-C63C-9425-D4269DCB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10BC-2C3D-F6C9-5253-C0EB25EF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6BA35-A231-EAB1-30E6-17DFBB8C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7FB8-1577-4FEC-8F0E-790A9AC38F3D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1A73-27B3-0D61-AEE9-DF258FF3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9DD0-0CA0-2B39-E469-5150AAD0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6EF-A7BF-493E-AB32-25516A607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7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887E-4F05-4593-B389-647D40DD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B9D8-EA34-4852-A458-9C736D59E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478" y="2505075"/>
            <a:ext cx="5157787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E91B9-1447-4EAE-9AB6-9200E96A9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5AF1-67AB-413D-B37A-83B233A5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FEF35C-6404-4538-8F34-0A887818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D487BA0-3AE0-4031-8055-C6AFDC31E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5846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83E33A9-9C13-43F2-93A7-5CD7A6D52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24641CFC-5847-40DB-B4F0-5496D257D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48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E911A0A4-9D31-4F34-8E71-4A07A9FDE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E2592A-4048-4211-B609-EB603E5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2CECB2-8BBC-4238-95E4-9CF53BEC0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 descr="Lancaster University">
            <a:extLst>
              <a:ext uri="{FF2B5EF4-FFF2-40B4-BE49-F238E27FC236}">
                <a16:creationId xmlns:a16="http://schemas.microsoft.com/office/drawing/2014/main" id="{F43189D6-09CC-4664-8F2F-E317A914F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94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EB81DE-9DB5-4365-A5C5-617C96B6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2974-03F7-D5AF-BED5-A91ABA73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EB16B-31C9-A8CB-5BF3-2014AFEC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DA17-FB76-BE3E-3B66-3E48C99D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7FB8-1577-4FEC-8F0E-790A9AC38F3D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15459-D091-9014-D446-E23C4653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65F1-901B-4B72-9F88-16B28572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6EF-A7BF-493E-AB32-25516A607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15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17A6-AD4F-0BF5-608F-E95EE400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0B3B-7AAA-22E7-5B38-FA30348FD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AA61C-1473-50EE-41F1-5821123E8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E2A5E-9A4A-037A-C71D-19A5EF20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7FB8-1577-4FEC-8F0E-790A9AC38F3D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1552-DCD9-E262-5FEB-15B9792C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25C2F-A9B9-F226-7569-68577B05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6EF-A7BF-493E-AB32-25516A607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34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A0CC-2E74-FD23-37B6-F12ECCD2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0107F-4856-B0A6-231C-484D5403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CF6A5-09C0-860E-6B09-E3E44F2A6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2B6D3-006C-85AA-2C23-F118B5931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14126-078A-8402-F3FB-8700EBC79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58891-264D-789F-293C-0E6720EF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7FB8-1577-4FEC-8F0E-790A9AC38F3D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F2338-DC22-3E99-BAF0-CC69211F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40F62-2621-4406-DDF9-10763C64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6EF-A7BF-493E-AB32-25516A607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2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E00C-6B82-D3A7-DBB6-A05AA595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91F87-8C69-0840-CCE8-23C122A9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7FB8-1577-4FEC-8F0E-790A9AC38F3D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A0120-737A-2C61-DFD0-F25A40CA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50C67-6DA3-82DD-4463-C23EADFE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6EF-A7BF-493E-AB32-25516A607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23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A9D05-19DE-02AA-FAB6-FFB22258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7FB8-1577-4FEC-8F0E-790A9AC38F3D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77D2D-8423-FCAE-F164-6208257D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9664E-8C45-B5F2-FACB-3F15714A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6EF-A7BF-493E-AB32-25516A607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1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BDC4-D9E2-CCD1-4E3D-ED22F37D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CA3-A809-CF1B-1049-0934DBAFF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6E80-331B-3993-C889-B51D0D17A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C7690-D0C0-354B-D84C-836D35E0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7FB8-1577-4FEC-8F0E-790A9AC38F3D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6616F-FBBF-404A-79A4-8C516C8A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0C0A9-3B52-D54E-F78E-37341601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6EF-A7BF-493E-AB32-25516A607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A904-B609-78AA-B2AC-581D10A4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6EC08-FF3B-D1A2-75F1-61E90757E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13BAE-B84B-C509-F285-C89B4B54B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B69F-6F9A-6ED6-35ED-FEC12FD1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7FB8-1577-4FEC-8F0E-790A9AC38F3D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C169F-FF11-14CF-29FE-7E1D2BDF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C873C-D930-23DC-DCFD-18D494A0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6EF-A7BF-493E-AB32-25516A607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5E723-32D0-CF4C-9630-BDD31098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B24D7-FA93-8512-0F87-24C27E9A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7F5D-7204-1FA0-C78C-68BFEE3BE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77FB8-1577-4FEC-8F0E-790A9AC38F3D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BDB3-225B-8F2F-5465-C833A1048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058B-6A5B-E5EA-14C6-F699EFEC6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56EF-A7BF-493E-AB32-25516A6077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>
            <a:extLst>
              <a:ext uri="{FF2B5EF4-FFF2-40B4-BE49-F238E27FC236}">
                <a16:creationId xmlns:a16="http://schemas.microsoft.com/office/drawing/2014/main" id="{AEA68D54-1EAD-45D6-B6CC-D0722190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86" y="95973"/>
            <a:ext cx="12001500" cy="6666230"/>
          </a:xfrm>
          <a:custGeom>
            <a:avLst/>
            <a:gdLst/>
            <a:ahLst/>
            <a:cxnLst/>
            <a:rect l="l" t="t" r="r" b="b"/>
            <a:pathLst>
              <a:path w="12001500" h="6666230">
                <a:moveTo>
                  <a:pt x="0" y="6666039"/>
                </a:moveTo>
                <a:lnTo>
                  <a:pt x="12001233" y="6666039"/>
                </a:lnTo>
                <a:lnTo>
                  <a:pt x="12001233" y="0"/>
                </a:lnTo>
                <a:lnTo>
                  <a:pt x="0" y="0"/>
                </a:lnTo>
                <a:lnTo>
                  <a:pt x="0" y="6666039"/>
                </a:lnTo>
                <a:close/>
              </a:path>
            </a:pathLst>
          </a:custGeom>
          <a:ln w="191960">
            <a:solidFill>
              <a:srgbClr val="E9E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B8E11-7BA2-4A60-A654-2F22523E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89B7-2C82-485D-8C8C-9F6C4A02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8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EB4B9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A-brgkkjnHc?feature=oembed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368E85-D584-77A8-5AA7-FE68DE3F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anchor="ctr">
            <a:normAutofit/>
          </a:bodyPr>
          <a:lstStyle/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4A7471-B391-EAE8-BB80-8ACAA07AF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" t="35112" r="13785" b="43416"/>
          <a:stretch/>
        </p:blipFill>
        <p:spPr>
          <a:xfrm>
            <a:off x="987559" y="3047692"/>
            <a:ext cx="10216881" cy="1739460"/>
          </a:xfrm>
          <a:custGeom>
            <a:avLst/>
            <a:gdLst/>
            <a:ahLst/>
            <a:cxnLst/>
            <a:rect l="l" t="t" r="r" b="b"/>
            <a:pathLst>
              <a:path w="8256593" h="1405714">
                <a:moveTo>
                  <a:pt x="5003006" y="405171"/>
                </a:moveTo>
                <a:lnTo>
                  <a:pt x="5114948" y="405171"/>
                </a:lnTo>
                <a:lnTo>
                  <a:pt x="5114948" y="795482"/>
                </a:lnTo>
                <a:cubicBezTo>
                  <a:pt x="5062774" y="795482"/>
                  <a:pt x="5026946" y="805223"/>
                  <a:pt x="5007464" y="824706"/>
                </a:cubicBezTo>
                <a:cubicBezTo>
                  <a:pt x="4987981" y="844188"/>
                  <a:pt x="4975598" y="882658"/>
                  <a:pt x="4970315" y="940115"/>
                </a:cubicBezTo>
                <a:cubicBezTo>
                  <a:pt x="4953144" y="1130978"/>
                  <a:pt x="4879176" y="1265704"/>
                  <a:pt x="4748412" y="1344295"/>
                </a:cubicBezTo>
                <a:cubicBezTo>
                  <a:pt x="4679067" y="1385241"/>
                  <a:pt x="4580664" y="1405714"/>
                  <a:pt x="4453202" y="1405714"/>
                </a:cubicBezTo>
                <a:lnTo>
                  <a:pt x="4401689" y="1405714"/>
                </a:lnTo>
                <a:lnTo>
                  <a:pt x="4401689" y="1013422"/>
                </a:lnTo>
                <a:lnTo>
                  <a:pt x="4418530" y="1013422"/>
                </a:lnTo>
                <a:cubicBezTo>
                  <a:pt x="4477968" y="1013422"/>
                  <a:pt x="4520401" y="1001039"/>
                  <a:pt x="4545827" y="976273"/>
                </a:cubicBezTo>
                <a:cubicBezTo>
                  <a:pt x="4571253" y="951507"/>
                  <a:pt x="4585948" y="908084"/>
                  <a:pt x="4589910" y="846004"/>
                </a:cubicBezTo>
                <a:cubicBezTo>
                  <a:pt x="4595194" y="744959"/>
                  <a:pt x="4604605" y="673964"/>
                  <a:pt x="4618143" y="633017"/>
                </a:cubicBezTo>
                <a:cubicBezTo>
                  <a:pt x="4631682" y="592071"/>
                  <a:pt x="4659255" y="551455"/>
                  <a:pt x="4700861" y="511169"/>
                </a:cubicBezTo>
                <a:cubicBezTo>
                  <a:pt x="4773508" y="440504"/>
                  <a:pt x="4874223" y="405171"/>
                  <a:pt x="5003006" y="405171"/>
                </a:cubicBezTo>
                <a:close/>
                <a:moveTo>
                  <a:pt x="3736181" y="405171"/>
                </a:moveTo>
                <a:lnTo>
                  <a:pt x="3848123" y="405171"/>
                </a:lnTo>
                <a:lnTo>
                  <a:pt x="3848123" y="795482"/>
                </a:lnTo>
                <a:cubicBezTo>
                  <a:pt x="3795949" y="795482"/>
                  <a:pt x="3760121" y="805223"/>
                  <a:pt x="3740639" y="824706"/>
                </a:cubicBezTo>
                <a:cubicBezTo>
                  <a:pt x="3721156" y="844188"/>
                  <a:pt x="3708774" y="882658"/>
                  <a:pt x="3703490" y="940115"/>
                </a:cubicBezTo>
                <a:cubicBezTo>
                  <a:pt x="3686319" y="1130978"/>
                  <a:pt x="3612351" y="1265704"/>
                  <a:pt x="3481587" y="1344295"/>
                </a:cubicBezTo>
                <a:cubicBezTo>
                  <a:pt x="3412243" y="1385241"/>
                  <a:pt x="3313840" y="1405714"/>
                  <a:pt x="3186377" y="1405714"/>
                </a:cubicBezTo>
                <a:lnTo>
                  <a:pt x="3134864" y="1405714"/>
                </a:lnTo>
                <a:lnTo>
                  <a:pt x="3134864" y="1013422"/>
                </a:lnTo>
                <a:lnTo>
                  <a:pt x="3151705" y="1013422"/>
                </a:lnTo>
                <a:cubicBezTo>
                  <a:pt x="3211143" y="1013422"/>
                  <a:pt x="3253575" y="1001039"/>
                  <a:pt x="3279002" y="976273"/>
                </a:cubicBezTo>
                <a:cubicBezTo>
                  <a:pt x="3304428" y="951507"/>
                  <a:pt x="3319123" y="908084"/>
                  <a:pt x="3323085" y="846004"/>
                </a:cubicBezTo>
                <a:cubicBezTo>
                  <a:pt x="3328369" y="744959"/>
                  <a:pt x="3337780" y="673964"/>
                  <a:pt x="3351319" y="633017"/>
                </a:cubicBezTo>
                <a:cubicBezTo>
                  <a:pt x="3364857" y="592071"/>
                  <a:pt x="3392430" y="551455"/>
                  <a:pt x="3434037" y="511169"/>
                </a:cubicBezTo>
                <a:cubicBezTo>
                  <a:pt x="3506683" y="440504"/>
                  <a:pt x="3607398" y="405171"/>
                  <a:pt x="3736181" y="405171"/>
                </a:cubicBezTo>
                <a:close/>
                <a:moveTo>
                  <a:pt x="6375671" y="371489"/>
                </a:moveTo>
                <a:cubicBezTo>
                  <a:pt x="6535494" y="371489"/>
                  <a:pt x="6661470" y="418214"/>
                  <a:pt x="6753599" y="511664"/>
                </a:cubicBezTo>
                <a:cubicBezTo>
                  <a:pt x="6845728" y="605114"/>
                  <a:pt x="6891793" y="732742"/>
                  <a:pt x="6891793" y="894546"/>
                </a:cubicBezTo>
                <a:lnTo>
                  <a:pt x="6891793" y="1378967"/>
                </a:lnTo>
                <a:lnTo>
                  <a:pt x="6521294" y="1378967"/>
                </a:lnTo>
                <a:lnTo>
                  <a:pt x="6521294" y="921293"/>
                </a:lnTo>
                <a:cubicBezTo>
                  <a:pt x="6521294" y="869119"/>
                  <a:pt x="6508581" y="827513"/>
                  <a:pt x="6483155" y="796473"/>
                </a:cubicBezTo>
                <a:cubicBezTo>
                  <a:pt x="6457729" y="765433"/>
                  <a:pt x="6423552" y="749913"/>
                  <a:pt x="6380624" y="749913"/>
                </a:cubicBezTo>
                <a:cubicBezTo>
                  <a:pt x="6341659" y="749913"/>
                  <a:pt x="6307977" y="764112"/>
                  <a:pt x="6279579" y="792510"/>
                </a:cubicBezTo>
                <a:cubicBezTo>
                  <a:pt x="6251181" y="820908"/>
                  <a:pt x="6236982" y="854590"/>
                  <a:pt x="6236982" y="893555"/>
                </a:cubicBezTo>
                <a:cubicBezTo>
                  <a:pt x="6236982" y="934501"/>
                  <a:pt x="6249860" y="968183"/>
                  <a:pt x="6275616" y="994600"/>
                </a:cubicBezTo>
                <a:cubicBezTo>
                  <a:pt x="6301373" y="1021017"/>
                  <a:pt x="6334064" y="1034225"/>
                  <a:pt x="6373689" y="1034225"/>
                </a:cubicBezTo>
                <a:cubicBezTo>
                  <a:pt x="6406050" y="1034225"/>
                  <a:pt x="6436100" y="1025640"/>
                  <a:pt x="6463837" y="1008469"/>
                </a:cubicBezTo>
                <a:lnTo>
                  <a:pt x="6463837" y="1391846"/>
                </a:lnTo>
                <a:cubicBezTo>
                  <a:pt x="6433458" y="1397129"/>
                  <a:pt x="6405720" y="1399771"/>
                  <a:pt x="6380624" y="1399771"/>
                </a:cubicBezTo>
                <a:cubicBezTo>
                  <a:pt x="6232028" y="1399771"/>
                  <a:pt x="6108199" y="1350899"/>
                  <a:pt x="6009135" y="1253156"/>
                </a:cubicBezTo>
                <a:cubicBezTo>
                  <a:pt x="5910071" y="1155413"/>
                  <a:pt x="5860539" y="1032905"/>
                  <a:pt x="5860539" y="885630"/>
                </a:cubicBezTo>
                <a:cubicBezTo>
                  <a:pt x="5860539" y="742318"/>
                  <a:pt x="5910567" y="620800"/>
                  <a:pt x="6010621" y="521075"/>
                </a:cubicBezTo>
                <a:cubicBezTo>
                  <a:pt x="6110675" y="421351"/>
                  <a:pt x="6232359" y="371489"/>
                  <a:pt x="6375671" y="371489"/>
                </a:cubicBezTo>
                <a:close/>
                <a:moveTo>
                  <a:pt x="7534595" y="370499"/>
                </a:moveTo>
                <a:cubicBezTo>
                  <a:pt x="7563654" y="370499"/>
                  <a:pt x="7601298" y="374131"/>
                  <a:pt x="7647528" y="381396"/>
                </a:cubicBezTo>
                <a:lnTo>
                  <a:pt x="7647528" y="777650"/>
                </a:lnTo>
                <a:cubicBezTo>
                  <a:pt x="7621771" y="763121"/>
                  <a:pt x="7598326" y="755856"/>
                  <a:pt x="7577193" y="755856"/>
                </a:cubicBezTo>
                <a:cubicBezTo>
                  <a:pt x="7509829" y="755856"/>
                  <a:pt x="7476147" y="807370"/>
                  <a:pt x="7476147" y="910396"/>
                </a:cubicBezTo>
                <a:lnTo>
                  <a:pt x="7476147" y="1378967"/>
                </a:lnTo>
                <a:lnTo>
                  <a:pt x="7105649" y="1378967"/>
                </a:lnTo>
                <a:lnTo>
                  <a:pt x="7105649" y="839070"/>
                </a:lnTo>
                <a:cubicBezTo>
                  <a:pt x="7105649" y="696418"/>
                  <a:pt x="7144615" y="582660"/>
                  <a:pt x="7222545" y="497795"/>
                </a:cubicBezTo>
                <a:cubicBezTo>
                  <a:pt x="7300475" y="412931"/>
                  <a:pt x="7404492" y="370499"/>
                  <a:pt x="7534595" y="370499"/>
                </a:cubicBezTo>
                <a:close/>
                <a:moveTo>
                  <a:pt x="1143856" y="369508"/>
                </a:moveTo>
                <a:cubicBezTo>
                  <a:pt x="1287168" y="369508"/>
                  <a:pt x="1407530" y="418214"/>
                  <a:pt x="1504943" y="515627"/>
                </a:cubicBezTo>
                <a:cubicBezTo>
                  <a:pt x="1602356" y="613040"/>
                  <a:pt x="1651062" y="733072"/>
                  <a:pt x="1651062" y="875724"/>
                </a:cubicBezTo>
                <a:cubicBezTo>
                  <a:pt x="1651062" y="890253"/>
                  <a:pt x="1649741" y="913368"/>
                  <a:pt x="1647099" y="945068"/>
                </a:cubicBezTo>
                <a:lnTo>
                  <a:pt x="1085408" y="945068"/>
                </a:lnTo>
                <a:cubicBezTo>
                  <a:pt x="1076823" y="916670"/>
                  <a:pt x="1072530" y="890583"/>
                  <a:pt x="1072530" y="866808"/>
                </a:cubicBezTo>
                <a:cubicBezTo>
                  <a:pt x="1072530" y="833787"/>
                  <a:pt x="1078473" y="801426"/>
                  <a:pt x="1090361" y="769725"/>
                </a:cubicBezTo>
                <a:lnTo>
                  <a:pt x="1278582" y="769725"/>
                </a:lnTo>
                <a:cubicBezTo>
                  <a:pt x="1265374" y="696418"/>
                  <a:pt x="1224097" y="659765"/>
                  <a:pt x="1154753" y="659765"/>
                </a:cubicBezTo>
                <a:cubicBezTo>
                  <a:pt x="1108523" y="659765"/>
                  <a:pt x="1070879" y="679412"/>
                  <a:pt x="1041820" y="718708"/>
                </a:cubicBezTo>
                <a:cubicBezTo>
                  <a:pt x="1012761" y="758003"/>
                  <a:pt x="998232" y="808360"/>
                  <a:pt x="998232" y="869780"/>
                </a:cubicBezTo>
                <a:cubicBezTo>
                  <a:pt x="998232" y="933841"/>
                  <a:pt x="1012266" y="985684"/>
                  <a:pt x="1040334" y="1025310"/>
                </a:cubicBezTo>
                <a:cubicBezTo>
                  <a:pt x="1068402" y="1064935"/>
                  <a:pt x="1105221" y="1084748"/>
                  <a:pt x="1150790" y="1084748"/>
                </a:cubicBezTo>
                <a:cubicBezTo>
                  <a:pt x="1187774" y="1084748"/>
                  <a:pt x="1223437" y="1066256"/>
                  <a:pt x="1257779" y="1029272"/>
                </a:cubicBezTo>
                <a:lnTo>
                  <a:pt x="1468785" y="1282875"/>
                </a:lnTo>
                <a:cubicBezTo>
                  <a:pt x="1370381" y="1360145"/>
                  <a:pt x="1261081" y="1398780"/>
                  <a:pt x="1140884" y="1398780"/>
                </a:cubicBezTo>
                <a:cubicBezTo>
                  <a:pt x="994269" y="1398780"/>
                  <a:pt x="871100" y="1349578"/>
                  <a:pt x="771376" y="1251175"/>
                </a:cubicBezTo>
                <a:cubicBezTo>
                  <a:pt x="671652" y="1152772"/>
                  <a:pt x="621790" y="1030923"/>
                  <a:pt x="621790" y="885630"/>
                </a:cubicBezTo>
                <a:cubicBezTo>
                  <a:pt x="621790" y="740997"/>
                  <a:pt x="672147" y="618818"/>
                  <a:pt x="772862" y="519094"/>
                </a:cubicBezTo>
                <a:cubicBezTo>
                  <a:pt x="873577" y="419370"/>
                  <a:pt x="997241" y="369508"/>
                  <a:pt x="1143856" y="369508"/>
                </a:cubicBezTo>
                <a:close/>
                <a:moveTo>
                  <a:pt x="7712733" y="26747"/>
                </a:moveTo>
                <a:lnTo>
                  <a:pt x="8083231" y="26747"/>
                </a:lnTo>
                <a:lnTo>
                  <a:pt x="8083231" y="405171"/>
                </a:lnTo>
                <a:lnTo>
                  <a:pt x="8249658" y="405171"/>
                </a:lnTo>
                <a:lnTo>
                  <a:pt x="8249658" y="796473"/>
                </a:lnTo>
                <a:lnTo>
                  <a:pt x="8083231" y="796473"/>
                </a:lnTo>
                <a:cubicBezTo>
                  <a:pt x="8083231" y="875063"/>
                  <a:pt x="8095615" y="929218"/>
                  <a:pt x="8120381" y="958937"/>
                </a:cubicBezTo>
                <a:cubicBezTo>
                  <a:pt x="8145146" y="988656"/>
                  <a:pt x="8190551" y="1003516"/>
                  <a:pt x="8256593" y="1003516"/>
                </a:cubicBezTo>
                <a:lnTo>
                  <a:pt x="8256593" y="1392836"/>
                </a:lnTo>
                <a:cubicBezTo>
                  <a:pt x="8237441" y="1393497"/>
                  <a:pt x="8223242" y="1393827"/>
                  <a:pt x="8213996" y="1393827"/>
                </a:cubicBezTo>
                <a:cubicBezTo>
                  <a:pt x="8130121" y="1393827"/>
                  <a:pt x="8051035" y="1374344"/>
                  <a:pt x="7976738" y="1335379"/>
                </a:cubicBezTo>
                <a:cubicBezTo>
                  <a:pt x="7902440" y="1296414"/>
                  <a:pt x="7842837" y="1243580"/>
                  <a:pt x="7797928" y="1176877"/>
                </a:cubicBezTo>
                <a:cubicBezTo>
                  <a:pt x="7741131" y="1091682"/>
                  <a:pt x="7712733" y="978750"/>
                  <a:pt x="7712733" y="838079"/>
                </a:cubicBezTo>
                <a:close/>
                <a:moveTo>
                  <a:pt x="5198133" y="26747"/>
                </a:moveTo>
                <a:lnTo>
                  <a:pt x="5568632" y="26747"/>
                </a:lnTo>
                <a:lnTo>
                  <a:pt x="5568632" y="405171"/>
                </a:lnTo>
                <a:lnTo>
                  <a:pt x="5735059" y="405171"/>
                </a:lnTo>
                <a:lnTo>
                  <a:pt x="5735059" y="796473"/>
                </a:lnTo>
                <a:lnTo>
                  <a:pt x="5568632" y="796473"/>
                </a:lnTo>
                <a:cubicBezTo>
                  <a:pt x="5568632" y="875063"/>
                  <a:pt x="5581015" y="929218"/>
                  <a:pt x="5605781" y="958937"/>
                </a:cubicBezTo>
                <a:cubicBezTo>
                  <a:pt x="5630546" y="988656"/>
                  <a:pt x="5675951" y="1003516"/>
                  <a:pt x="5741993" y="1003516"/>
                </a:cubicBezTo>
                <a:lnTo>
                  <a:pt x="5741993" y="1392836"/>
                </a:lnTo>
                <a:cubicBezTo>
                  <a:pt x="5722841" y="1393497"/>
                  <a:pt x="5708642" y="1393827"/>
                  <a:pt x="5699396" y="1393827"/>
                </a:cubicBezTo>
                <a:cubicBezTo>
                  <a:pt x="5615522" y="1393827"/>
                  <a:pt x="5536436" y="1374344"/>
                  <a:pt x="5462138" y="1335379"/>
                </a:cubicBezTo>
                <a:cubicBezTo>
                  <a:pt x="5387840" y="1296414"/>
                  <a:pt x="5328237" y="1243580"/>
                  <a:pt x="5283328" y="1176877"/>
                </a:cubicBezTo>
                <a:cubicBezTo>
                  <a:pt x="5226532" y="1091682"/>
                  <a:pt x="5198133" y="978750"/>
                  <a:pt x="5198133" y="838079"/>
                </a:cubicBezTo>
                <a:close/>
                <a:moveTo>
                  <a:pt x="1759609" y="26747"/>
                </a:moveTo>
                <a:lnTo>
                  <a:pt x="2130107" y="26747"/>
                </a:lnTo>
                <a:lnTo>
                  <a:pt x="2130107" y="405171"/>
                </a:lnTo>
                <a:lnTo>
                  <a:pt x="2296534" y="405171"/>
                </a:lnTo>
                <a:lnTo>
                  <a:pt x="2296534" y="796473"/>
                </a:lnTo>
                <a:lnTo>
                  <a:pt x="2130107" y="796473"/>
                </a:lnTo>
                <a:cubicBezTo>
                  <a:pt x="2130107" y="875063"/>
                  <a:pt x="2142490" y="929218"/>
                  <a:pt x="2167256" y="958937"/>
                </a:cubicBezTo>
                <a:cubicBezTo>
                  <a:pt x="2192022" y="988656"/>
                  <a:pt x="2237426" y="1003516"/>
                  <a:pt x="2303469" y="1003516"/>
                </a:cubicBezTo>
                <a:lnTo>
                  <a:pt x="2303469" y="1392836"/>
                </a:lnTo>
                <a:cubicBezTo>
                  <a:pt x="2284316" y="1393497"/>
                  <a:pt x="2270117" y="1393827"/>
                  <a:pt x="2260871" y="1393827"/>
                </a:cubicBezTo>
                <a:cubicBezTo>
                  <a:pt x="2176997" y="1393827"/>
                  <a:pt x="2097912" y="1374344"/>
                  <a:pt x="2023614" y="1335379"/>
                </a:cubicBezTo>
                <a:cubicBezTo>
                  <a:pt x="1949316" y="1296414"/>
                  <a:pt x="1889713" y="1243580"/>
                  <a:pt x="1844804" y="1176877"/>
                </a:cubicBezTo>
                <a:cubicBezTo>
                  <a:pt x="1788007" y="1091682"/>
                  <a:pt x="1759609" y="978750"/>
                  <a:pt x="1759609" y="838079"/>
                </a:cubicBezTo>
                <a:close/>
                <a:moveTo>
                  <a:pt x="0" y="26747"/>
                </a:moveTo>
                <a:lnTo>
                  <a:pt x="402198" y="26747"/>
                </a:lnTo>
                <a:lnTo>
                  <a:pt x="402198" y="830154"/>
                </a:lnTo>
                <a:cubicBezTo>
                  <a:pt x="402198" y="892895"/>
                  <a:pt x="412270" y="934666"/>
                  <a:pt x="432413" y="955470"/>
                </a:cubicBezTo>
                <a:cubicBezTo>
                  <a:pt x="452556" y="976273"/>
                  <a:pt x="492346" y="986675"/>
                  <a:pt x="551785" y="986675"/>
                </a:cubicBezTo>
                <a:lnTo>
                  <a:pt x="572588" y="986675"/>
                </a:lnTo>
                <a:lnTo>
                  <a:pt x="572588" y="1378967"/>
                </a:lnTo>
                <a:lnTo>
                  <a:pt x="465599" y="1378967"/>
                </a:lnTo>
                <a:cubicBezTo>
                  <a:pt x="318985" y="1378967"/>
                  <a:pt x="204731" y="1336205"/>
                  <a:pt x="122839" y="1250680"/>
                </a:cubicBezTo>
                <a:cubicBezTo>
                  <a:pt x="40946" y="1165155"/>
                  <a:pt x="0" y="1046443"/>
                  <a:pt x="0" y="894546"/>
                </a:cubicBezTo>
                <a:close/>
                <a:moveTo>
                  <a:pt x="2749916" y="0"/>
                </a:moveTo>
                <a:cubicBezTo>
                  <a:pt x="2813977" y="0"/>
                  <a:pt x="2867801" y="22785"/>
                  <a:pt x="2911390" y="68354"/>
                </a:cubicBezTo>
                <a:cubicBezTo>
                  <a:pt x="2954978" y="113923"/>
                  <a:pt x="2976772" y="170390"/>
                  <a:pt x="2976772" y="237753"/>
                </a:cubicBezTo>
                <a:cubicBezTo>
                  <a:pt x="2976772" y="307758"/>
                  <a:pt x="2955473" y="369838"/>
                  <a:pt x="2912876" y="423993"/>
                </a:cubicBezTo>
                <a:cubicBezTo>
                  <a:pt x="2870278" y="478148"/>
                  <a:pt x="2812987" y="515792"/>
                  <a:pt x="2741000" y="536926"/>
                </a:cubicBezTo>
                <a:lnTo>
                  <a:pt x="2741000" y="464609"/>
                </a:lnTo>
                <a:cubicBezTo>
                  <a:pt x="2674958" y="460647"/>
                  <a:pt x="2621133" y="437367"/>
                  <a:pt x="2579526" y="394769"/>
                </a:cubicBezTo>
                <a:cubicBezTo>
                  <a:pt x="2537919" y="352172"/>
                  <a:pt x="2517116" y="299173"/>
                  <a:pt x="2517116" y="235772"/>
                </a:cubicBezTo>
                <a:cubicBezTo>
                  <a:pt x="2517116" y="169069"/>
                  <a:pt x="2539406" y="113098"/>
                  <a:pt x="2583984" y="67859"/>
                </a:cubicBezTo>
                <a:cubicBezTo>
                  <a:pt x="2628563" y="22620"/>
                  <a:pt x="2683873" y="0"/>
                  <a:pt x="2749916" y="0"/>
                </a:cubicBezTo>
                <a:close/>
              </a:path>
            </a:pathLst>
          </a:cu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B3EFA-E9D2-E193-DFE3-73C27F342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998E55D-8E2A-4AFE-A61C-B5DBBB7761E7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91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Consider the following scenario: “Player B bought a product that costs £100 from player A</a:t>
            </a:r>
            <a:r>
              <a:rPr lang="en-GB" sz="2000" dirty="0"/>
              <a:t>; however, during this transaction, the game server also applies interest payments (6%).”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That is, the server should bring the </a:t>
            </a:r>
            <a:r>
              <a:rPr lang="en-GB" sz="2000" i="1" dirty="0"/>
              <a:t>pages</a:t>
            </a:r>
            <a:r>
              <a:rPr lang="en-GB" sz="2000" dirty="0"/>
              <a:t> containing players’ bank account info to buffer-pool, make the transfer (£100 from bank account B to A), and increase</a:t>
            </a:r>
            <a:r>
              <a:rPr lang="en-US" sz="2000" dirty="0"/>
              <a:t> the balances.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transaction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36BD880-CDD6-4BE7-96E3-FD717650FB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F21DBF7-A46A-48EF-BEC2-F9E314BE6FD1}" type="datetime1">
              <a:rPr lang="en-US" smtClean="0"/>
              <a:pPr/>
              <a:t>3/20/2024</a:t>
            </a:fld>
            <a:endParaRPr lang="en-US"/>
          </a:p>
        </p:txBody>
      </p:sp>
      <p:pic>
        <p:nvPicPr>
          <p:cNvPr id="1026" name="Picture 2" descr="business simulation game">
            <a:extLst>
              <a:ext uri="{FF2B5EF4-FFF2-40B4-BE49-F238E27FC236}">
                <a16:creationId xmlns:a16="http://schemas.microsoft.com/office/drawing/2014/main" id="{54E3B826-0D2A-916C-CFBD-6B448691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21" y="-9883"/>
            <a:ext cx="5942804" cy="15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5EF37C-8595-21BF-44B6-C39955E5CDFB}"/>
              </a:ext>
            </a:extLst>
          </p:cNvPr>
          <p:cNvSpPr/>
          <p:nvPr/>
        </p:nvSpPr>
        <p:spPr>
          <a:xfrm>
            <a:off x="3969700" y="2632199"/>
            <a:ext cx="8107999" cy="30119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TRANSACTION 2</a:t>
            </a:r>
          </a:p>
        </p:txBody>
      </p:sp>
    </p:spTree>
    <p:extLst>
      <p:ext uri="{BB962C8B-B14F-4D97-AF65-F5344CB8AC3E}">
        <p14:creationId xmlns:p14="http://schemas.microsoft.com/office/powerpoint/2010/main" val="424766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Consider the following scenario: “Player B bought a product that costs £100 from player A</a:t>
            </a:r>
            <a:r>
              <a:rPr lang="en-GB" sz="2000" dirty="0"/>
              <a:t>; however, during this transaction, the game server also applies interest payments (6%).”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is, the server should bring the </a:t>
            </a:r>
            <a:r>
              <a:rPr lang="en-GB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containing players’ bank account info to buffer-pool, make the transfer (£100 from bank account B to A), and increase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balances.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transaction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36BD880-CDD6-4BE7-96E3-FD717650FB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F21DBF7-A46A-48EF-BEC2-F9E314BE6FD1}" type="datetime1">
              <a:rPr lang="en-US" smtClean="0"/>
              <a:pPr/>
              <a:t>3/20/2024</a:t>
            </a:fld>
            <a:endParaRPr lang="en-US"/>
          </a:p>
        </p:txBody>
      </p:sp>
      <p:pic>
        <p:nvPicPr>
          <p:cNvPr id="1026" name="Picture 2" descr="business simulation game">
            <a:extLst>
              <a:ext uri="{FF2B5EF4-FFF2-40B4-BE49-F238E27FC236}">
                <a16:creationId xmlns:a16="http://schemas.microsoft.com/office/drawing/2014/main" id="{54E3B826-0D2A-916C-CFBD-6B448691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21" y="-9883"/>
            <a:ext cx="5942804" cy="15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8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Consider the following scenario: “Player B bought a product that costs £100 from player A</a:t>
            </a:r>
            <a:r>
              <a:rPr lang="en-GB" sz="2000" dirty="0"/>
              <a:t>; however, during this transaction, the game server also applies interest payments (6%).”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That is, the server should bring the </a:t>
            </a:r>
            <a:r>
              <a:rPr lang="en-GB" sz="2000" i="1" dirty="0"/>
              <a:t>pages</a:t>
            </a:r>
            <a:r>
              <a:rPr lang="en-GB" sz="2000" dirty="0"/>
              <a:t> containing players’ bank account info to buffer-pool, make the transfer (£100 from bank account B to A), and increase</a:t>
            </a:r>
            <a:r>
              <a:rPr lang="en-US" sz="2000" dirty="0"/>
              <a:t> the balances.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From the DBMS point of view, there are two transactions: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UPDATE PLAYERS SET BALANCE=BALANCE+100, WHERE PLAYER NAME=A;</a:t>
            </a:r>
          </a:p>
          <a:p>
            <a:r>
              <a:rPr lang="en-US" sz="2000" dirty="0"/>
              <a:t>UPDATE PLAYERS SET BALANCE=BALANCE-100, WHERE PLAYER NAME=B;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transaction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36BD880-CDD6-4BE7-96E3-FD717650FB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F21DBF7-A46A-48EF-BEC2-F9E314BE6FD1}" type="datetime1">
              <a:rPr lang="en-US" smtClean="0"/>
              <a:pPr/>
              <a:t>3/20/2024</a:t>
            </a:fld>
            <a:endParaRPr lang="en-US"/>
          </a:p>
        </p:txBody>
      </p:sp>
      <p:pic>
        <p:nvPicPr>
          <p:cNvPr id="1026" name="Picture 2" descr="business simulation game">
            <a:extLst>
              <a:ext uri="{FF2B5EF4-FFF2-40B4-BE49-F238E27FC236}">
                <a16:creationId xmlns:a16="http://schemas.microsoft.com/office/drawing/2014/main" id="{54E3B826-0D2A-916C-CFBD-6B448691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21" y="-9883"/>
            <a:ext cx="5942804" cy="15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4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Consider the following scenario: “Player B bought a product that costs £100 from player A</a:t>
            </a:r>
            <a:r>
              <a:rPr lang="en-GB" sz="2000" dirty="0"/>
              <a:t>; however, during this transaction, the game server also applies interest payments (6%).”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That is, the server should bring the </a:t>
            </a:r>
            <a:r>
              <a:rPr lang="en-GB" sz="2000" i="1" dirty="0"/>
              <a:t>pages</a:t>
            </a:r>
            <a:r>
              <a:rPr lang="en-GB" sz="2000" dirty="0"/>
              <a:t> containing players’ bank account info to buffer-pool, make the transfer (£100 from bank account B to A), and increase</a:t>
            </a:r>
            <a:r>
              <a:rPr lang="en-US" sz="2000" dirty="0"/>
              <a:t> the balances.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From the DBMS point of view, there are two transactions: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UPDATE PLAYERS SET BALANCE=BALANCE+100, WHERE PLAYER NAME=A;</a:t>
            </a:r>
          </a:p>
          <a:p>
            <a:r>
              <a:rPr lang="en-US" sz="2000" dirty="0"/>
              <a:t>UPDATE PLAYERS SET BALANCE=BALANCE-100, WHERE PLAYER NAME=B;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transaction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36BD880-CDD6-4BE7-96E3-FD717650FBE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F21DBF7-A46A-48EF-BEC2-F9E314BE6FD1}" type="datetime1">
              <a:rPr lang="en-US" smtClean="0"/>
              <a:pPr/>
              <a:t>3/20/2024</a:t>
            </a:fld>
            <a:endParaRPr lang="en-US"/>
          </a:p>
        </p:txBody>
      </p:sp>
      <p:pic>
        <p:nvPicPr>
          <p:cNvPr id="1026" name="Picture 2" descr="business simulation game">
            <a:extLst>
              <a:ext uri="{FF2B5EF4-FFF2-40B4-BE49-F238E27FC236}">
                <a16:creationId xmlns:a16="http://schemas.microsoft.com/office/drawing/2014/main" id="{54E3B826-0D2A-916C-CFBD-6B448691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21" y="-9883"/>
            <a:ext cx="5942804" cy="15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F13028-0011-5E62-2AF5-409E73C21520}"/>
              </a:ext>
            </a:extLst>
          </p:cNvPr>
          <p:cNvSpPr/>
          <p:nvPr/>
        </p:nvSpPr>
        <p:spPr>
          <a:xfrm>
            <a:off x="772883" y="4245476"/>
            <a:ext cx="7767613" cy="89345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5">
                    <a:lumMod val="50000"/>
                  </a:schemeClr>
                </a:solidFill>
              </a:rPr>
              <a:t>TRANSACTION 1</a:t>
            </a:r>
          </a:p>
        </p:txBody>
      </p:sp>
    </p:spTree>
    <p:extLst>
      <p:ext uri="{BB962C8B-B14F-4D97-AF65-F5344CB8AC3E}">
        <p14:creationId xmlns:p14="http://schemas.microsoft.com/office/powerpoint/2010/main" val="280494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Consider the following scenario: “Player B bought a product that costs £100 from player A</a:t>
            </a:r>
            <a:r>
              <a:rPr lang="en-GB" sz="2000" dirty="0"/>
              <a:t>; however, during this transaction, the game server also applies interest payments (6%).”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That is, the server should bring the </a:t>
            </a:r>
            <a:r>
              <a:rPr lang="en-GB" sz="2000" i="1" dirty="0"/>
              <a:t>pages</a:t>
            </a:r>
            <a:r>
              <a:rPr lang="en-GB" sz="2000" dirty="0"/>
              <a:t> containing players’ bank account info to buffer-pool, make the transfer (£100 from bank account B to A), and increase</a:t>
            </a:r>
            <a:r>
              <a:rPr lang="en-US" sz="2000" dirty="0"/>
              <a:t> the balances.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From the DBMS point of view, there are two transactions: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UPDATE PLAYERS SET BALANCE=BALANCE+100, WHERE PLAYER NAME=A;</a:t>
            </a:r>
          </a:p>
          <a:p>
            <a:r>
              <a:rPr lang="en-US" sz="2000" dirty="0"/>
              <a:t>UPDATE PLAYERS SET BALANCE=BALANCE-100, WHERE PLAYER NAME=B;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UPDATE PLAYERS SET BALANCE=BALANCE*1.06, WHERE PLAYER NAME=A;</a:t>
            </a:r>
          </a:p>
          <a:p>
            <a:r>
              <a:rPr lang="en-US" sz="2000" dirty="0"/>
              <a:t>UPDATE PLAYERS SET BALANCE=BALANCE*1.06, WHERE PLAYER NAME=B;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transaction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36BD880-CDD6-4BE7-96E3-FD717650FB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F21DBF7-A46A-48EF-BEC2-F9E314BE6FD1}" type="datetime1">
              <a:rPr lang="en-US" smtClean="0"/>
              <a:pPr/>
              <a:t>3/20/2024</a:t>
            </a:fld>
            <a:endParaRPr lang="en-US"/>
          </a:p>
        </p:txBody>
      </p:sp>
      <p:pic>
        <p:nvPicPr>
          <p:cNvPr id="1026" name="Picture 2" descr="business simulation game">
            <a:extLst>
              <a:ext uri="{FF2B5EF4-FFF2-40B4-BE49-F238E27FC236}">
                <a16:creationId xmlns:a16="http://schemas.microsoft.com/office/drawing/2014/main" id="{54E3B826-0D2A-916C-CFBD-6B448691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21" y="-9883"/>
            <a:ext cx="5942804" cy="15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F13028-0011-5E62-2AF5-409E73C21520}"/>
              </a:ext>
            </a:extLst>
          </p:cNvPr>
          <p:cNvSpPr/>
          <p:nvPr/>
        </p:nvSpPr>
        <p:spPr>
          <a:xfrm>
            <a:off x="783773" y="4245476"/>
            <a:ext cx="7767613" cy="89345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5">
                    <a:lumMod val="50000"/>
                  </a:schemeClr>
                </a:solidFill>
              </a:rPr>
              <a:t>TRANSACTION 1</a:t>
            </a:r>
          </a:p>
        </p:txBody>
      </p:sp>
    </p:spTree>
    <p:extLst>
      <p:ext uri="{BB962C8B-B14F-4D97-AF65-F5344CB8AC3E}">
        <p14:creationId xmlns:p14="http://schemas.microsoft.com/office/powerpoint/2010/main" val="363331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Consider the following scenario: “Player B bought a product that costs £100 from player A</a:t>
            </a:r>
            <a:r>
              <a:rPr lang="en-GB" sz="2000" dirty="0"/>
              <a:t>; however, during this transaction, the game server also applies interest payments (6%).”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That is, the server should bring the </a:t>
            </a:r>
            <a:r>
              <a:rPr lang="en-GB" sz="2000" i="1" dirty="0"/>
              <a:t>pages</a:t>
            </a:r>
            <a:r>
              <a:rPr lang="en-GB" sz="2000" dirty="0"/>
              <a:t> containing players’ bank account info to buffer-pool, make the transfer (£100 from bank account B to A), and increase</a:t>
            </a:r>
            <a:r>
              <a:rPr lang="en-US" sz="2000" dirty="0"/>
              <a:t> the balances.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From the DBMS point of view, there are two transactions: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UPDATE PLAYERS SET BALANCE=BALANCE+100, WHERE PLAYER NAME=A;</a:t>
            </a:r>
          </a:p>
          <a:p>
            <a:r>
              <a:rPr lang="en-US" sz="2000" dirty="0"/>
              <a:t>UPDATE PLAYERS SET BALANCE=BALANCE-100, WHERE PLAYER NAME=B;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UPDATE PLAYERS SET BALANCE=BALANCE*1.06, WHERE PLAYER NAME=A;</a:t>
            </a:r>
          </a:p>
          <a:p>
            <a:r>
              <a:rPr lang="en-US" sz="2000" dirty="0"/>
              <a:t>UPDATE PLAYERS SET BALANCE=BALANCE*1.06, WHERE PLAYER NAME=B;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transaction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36BD880-CDD6-4BE7-96E3-FD717650FB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F21DBF7-A46A-48EF-BEC2-F9E314BE6FD1}" type="datetime1">
              <a:rPr lang="en-US" smtClean="0"/>
              <a:pPr/>
              <a:t>3/20/2024</a:t>
            </a:fld>
            <a:endParaRPr lang="en-US"/>
          </a:p>
        </p:txBody>
      </p:sp>
      <p:pic>
        <p:nvPicPr>
          <p:cNvPr id="1026" name="Picture 2" descr="business simulation game">
            <a:extLst>
              <a:ext uri="{FF2B5EF4-FFF2-40B4-BE49-F238E27FC236}">
                <a16:creationId xmlns:a16="http://schemas.microsoft.com/office/drawing/2014/main" id="{54E3B826-0D2A-916C-CFBD-6B448691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21" y="-9883"/>
            <a:ext cx="5942804" cy="15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F13028-0011-5E62-2AF5-409E73C21520}"/>
              </a:ext>
            </a:extLst>
          </p:cNvPr>
          <p:cNvSpPr/>
          <p:nvPr/>
        </p:nvSpPr>
        <p:spPr>
          <a:xfrm>
            <a:off x="783773" y="4294501"/>
            <a:ext cx="7767613" cy="89345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5">
                    <a:lumMod val="50000"/>
                  </a:schemeClr>
                </a:solidFill>
              </a:rPr>
              <a:t>TRANSACTION 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8A9BBF-7FE5-3535-BFAC-0AEFF703A3E4}"/>
              </a:ext>
            </a:extLst>
          </p:cNvPr>
          <p:cNvSpPr/>
          <p:nvPr/>
        </p:nvSpPr>
        <p:spPr>
          <a:xfrm>
            <a:off x="772882" y="5279601"/>
            <a:ext cx="7767613" cy="89345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TRANSACTION 2</a:t>
            </a:r>
          </a:p>
        </p:txBody>
      </p:sp>
    </p:spTree>
    <p:extLst>
      <p:ext uri="{BB962C8B-B14F-4D97-AF65-F5344CB8AC3E}">
        <p14:creationId xmlns:p14="http://schemas.microsoft.com/office/powerpoint/2010/main" val="214381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UPDATE PLAYERS SET BALANCE=BALANCE+100, WHERE PLAYER NAME=A;</a:t>
            </a:r>
          </a:p>
          <a:p>
            <a:r>
              <a:rPr lang="en-US" sz="2000" dirty="0"/>
              <a:t>UPDATE PLAYERS SET BALANCE=BALANCE-100, WHERE PLAYER NAME=B;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ever, during this transaction, the game server also applies interest payments (6%).”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That is, the server should bring the pages containing players’ bank account info, make the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transaction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36BD880-CDD6-4BE7-96E3-FD717650FB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F21DBF7-A46A-48EF-BEC2-F9E314BE6FD1}" type="datetime1">
              <a:rPr lang="en-US" smtClean="0"/>
              <a:pPr/>
              <a:t>3/20/2024</a:t>
            </a:fld>
            <a:endParaRPr lang="en-US"/>
          </a:p>
        </p:txBody>
      </p:sp>
      <p:pic>
        <p:nvPicPr>
          <p:cNvPr id="1026" name="Picture 2" descr="business simulation game">
            <a:extLst>
              <a:ext uri="{FF2B5EF4-FFF2-40B4-BE49-F238E27FC236}">
                <a16:creationId xmlns:a16="http://schemas.microsoft.com/office/drawing/2014/main" id="{54E3B826-0D2A-916C-CFBD-6B448691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21" y="-9883"/>
            <a:ext cx="5942804" cy="15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46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UPDATE PLAYERS SET BALANCE=BALANCE+100, WHERE PLAYER NAME=A;</a:t>
            </a:r>
          </a:p>
          <a:p>
            <a:r>
              <a:rPr lang="en-US" sz="2000" dirty="0"/>
              <a:t>UPDATE PLAYERS SET BALANCE=BALANCE-100, WHERE PLAYER NAME=B;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ever, during this transaction, the game server also applies interest payments (6%).”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That is, the server should bring the pages containing players’ bank account info, make the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transaction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36BD880-CDD6-4BE7-96E3-FD717650FB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F21DBF7-A46A-48EF-BEC2-F9E314BE6FD1}" type="datetime1">
              <a:rPr lang="en-US" smtClean="0"/>
              <a:pPr/>
              <a:t>3/20/2024</a:t>
            </a:fld>
            <a:endParaRPr lang="en-US"/>
          </a:p>
        </p:txBody>
      </p:sp>
      <p:pic>
        <p:nvPicPr>
          <p:cNvPr id="1026" name="Picture 2" descr="business simulation game">
            <a:extLst>
              <a:ext uri="{FF2B5EF4-FFF2-40B4-BE49-F238E27FC236}">
                <a16:creationId xmlns:a16="http://schemas.microsoft.com/office/drawing/2014/main" id="{54E3B826-0D2A-916C-CFBD-6B448691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21" y="-9883"/>
            <a:ext cx="5942804" cy="15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4C573E19-5D2F-5C80-9F8C-5B162FC6C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664" y="3197565"/>
            <a:ext cx="4752905" cy="366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BEGIN   A=A+100,   B=B-100   END</a:t>
            </a:r>
          </a:p>
        </p:txBody>
      </p:sp>
    </p:spTree>
    <p:extLst>
      <p:ext uri="{BB962C8B-B14F-4D97-AF65-F5344CB8AC3E}">
        <p14:creationId xmlns:p14="http://schemas.microsoft.com/office/powerpoint/2010/main" val="395953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UPDATE PLAYERS SET BALANCE=BALANCE+100, WHERE PLAYER NAME=A;</a:t>
            </a:r>
          </a:p>
          <a:p>
            <a:r>
              <a:rPr lang="en-US" sz="2000" dirty="0"/>
              <a:t>UPDATE PLAYERS SET BALANCE=BALANCE-100, WHERE PLAYER NAME=B;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ever, during this transaction, the game server also applies interest payments (6%).”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That is, the server should bring the pages containing players’ bank account info, make the </a:t>
            </a:r>
            <a:r>
              <a:rPr lang="en-US" sz="2000" dirty="0"/>
              <a:t>UPDATE PLAYERS SET BALANCE=BALANCE*1.06, WHERE PLAYER NAME=A;</a:t>
            </a:r>
          </a:p>
          <a:p>
            <a:r>
              <a:rPr lang="en-US" sz="2000" dirty="0"/>
              <a:t>UPDATE PLAYERS SET BALANCE=BALANCE*1.06, WHERE PLAYER NAME=B;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transaction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36BD880-CDD6-4BE7-96E3-FD717650FB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F21DBF7-A46A-48EF-BEC2-F9E314BE6FD1}" type="datetime1">
              <a:rPr lang="en-US" smtClean="0"/>
              <a:pPr/>
              <a:t>3/20/2024</a:t>
            </a:fld>
            <a:endParaRPr lang="en-US"/>
          </a:p>
        </p:txBody>
      </p:sp>
      <p:pic>
        <p:nvPicPr>
          <p:cNvPr id="1026" name="Picture 2" descr="business simulation game">
            <a:extLst>
              <a:ext uri="{FF2B5EF4-FFF2-40B4-BE49-F238E27FC236}">
                <a16:creationId xmlns:a16="http://schemas.microsoft.com/office/drawing/2014/main" id="{54E3B826-0D2A-916C-CFBD-6B448691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21" y="-9883"/>
            <a:ext cx="5942804" cy="15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4C573E19-5D2F-5C80-9F8C-5B162FC6C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664" y="3197565"/>
            <a:ext cx="4752905" cy="366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BEGIN   A=A+100,   B=B-100   END</a:t>
            </a:r>
          </a:p>
        </p:txBody>
      </p:sp>
    </p:spTree>
    <p:extLst>
      <p:ext uri="{BB962C8B-B14F-4D97-AF65-F5344CB8AC3E}">
        <p14:creationId xmlns:p14="http://schemas.microsoft.com/office/powerpoint/2010/main" val="3120352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UPDATE PLAYERS SET BALANCE=BALANCE+100, WHERE PLAYER NAME=A;</a:t>
            </a:r>
          </a:p>
          <a:p>
            <a:r>
              <a:rPr lang="en-US" sz="2000" dirty="0"/>
              <a:t>UPDATE PLAYERS SET BALANCE=BALANCE-100, WHERE PLAYER NAME=B;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ever, during this transaction, the game server also applies interest payments (6%).”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That is, the server should bring the pages containing players’ bank account info, make the </a:t>
            </a:r>
            <a:r>
              <a:rPr lang="en-US" sz="2000" dirty="0"/>
              <a:t>UPDATE PLAYERS SET BALANCE=BALANCE*1.06, WHERE PLAYER NAME=A;</a:t>
            </a:r>
          </a:p>
          <a:p>
            <a:r>
              <a:rPr lang="en-US" sz="2000" dirty="0"/>
              <a:t>UPDATE PLAYERS SET BALANCE=BALANCE*1.06, WHERE PLAYER NAME=B;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transaction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36BD880-CDD6-4BE7-96E3-FD717650FB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F21DBF7-A46A-48EF-BEC2-F9E314BE6FD1}" type="datetime1">
              <a:rPr lang="en-US" smtClean="0"/>
              <a:pPr/>
              <a:t>3/20/2024</a:t>
            </a:fld>
            <a:endParaRPr lang="en-US"/>
          </a:p>
        </p:txBody>
      </p:sp>
      <p:pic>
        <p:nvPicPr>
          <p:cNvPr id="1026" name="Picture 2" descr="business simulation game">
            <a:extLst>
              <a:ext uri="{FF2B5EF4-FFF2-40B4-BE49-F238E27FC236}">
                <a16:creationId xmlns:a16="http://schemas.microsoft.com/office/drawing/2014/main" id="{54E3B826-0D2A-916C-CFBD-6B448691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21" y="-9883"/>
            <a:ext cx="5942804" cy="15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4C573E19-5D2F-5C80-9F8C-5B162FC6C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664" y="3197565"/>
            <a:ext cx="4752905" cy="366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BEGIN   A=A+100,   B=B-100   END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06AAFBB-2C7D-FB52-9F9A-5A51596C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416" y="4907751"/>
            <a:ext cx="4831452" cy="366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T2:	BEGIN   A=1.06*A,   B=1.06*B   END</a:t>
            </a:r>
          </a:p>
        </p:txBody>
      </p:sp>
    </p:spTree>
    <p:extLst>
      <p:ext uri="{BB962C8B-B14F-4D97-AF65-F5344CB8AC3E}">
        <p14:creationId xmlns:p14="http://schemas.microsoft.com/office/powerpoint/2010/main" val="166386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D079-FCD2-4885-8BE0-FD9919EE1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SCC.201</a:t>
            </a:r>
            <a:br>
              <a:rPr lang="en-GB" dirty="0"/>
            </a:br>
            <a:r>
              <a:rPr lang="en-GB" dirty="0"/>
              <a:t>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60A90-7F07-4A3F-9158-D95B5CA4B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2024 –Week 9 – </a:t>
            </a:r>
            <a:r>
              <a:rPr lang="en-US" sz="2800" dirty="0"/>
              <a:t>MULTIUSER DATABASES: Concurrency </a:t>
            </a:r>
            <a:br>
              <a:rPr lang="en-US" sz="2800" dirty="0"/>
            </a:br>
            <a:r>
              <a:rPr lang="en-US" sz="2800" dirty="0"/>
              <a:t>and Transaction Management, </a:t>
            </a:r>
            <a:r>
              <a:rPr lang="en-GB" sz="2800" dirty="0"/>
              <a:t>Durability of Transactions and Crash Recovery</a:t>
            </a:r>
            <a:endParaRPr lang="en-GB" dirty="0"/>
          </a:p>
          <a:p>
            <a:r>
              <a:rPr lang="en-GB" dirty="0"/>
              <a:t>Uraz C Turker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E0348-3B43-4A2F-B443-1B55BC3F1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8E55D-8E2A-4AFE-A61C-B5DBBB7761E7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411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077FB8-1577-4FEC-8F0E-790A9AC38F3D}" type="datetimeFigureOut">
              <a:rPr lang="en-GB" smtClean="0"/>
              <a:pPr/>
              <a:t>20/03/2024</a:t>
            </a:fld>
            <a:endParaRPr lang="en-US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F056EF-A7BF-493E-AB32-25516A607746}" type="slidenum">
              <a:rPr lang="en-GB" smtClean="0"/>
              <a:pPr/>
              <a:t>20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600"/>
              <a:t>Transactions in SQL</a:t>
            </a:r>
            <a:endParaRPr lang="en-US" sz="360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hlink"/>
                </a:solidFill>
              </a:rPr>
              <a:t>UPDATE PLAYER_NAME</a:t>
            </a:r>
            <a:endParaRPr lang="tr-TR" sz="24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hlink"/>
                </a:solidFill>
              </a:rPr>
              <a:t>SET </a:t>
            </a:r>
            <a:r>
              <a:rPr lang="en-US" sz="2400" dirty="0" err="1">
                <a:solidFill>
                  <a:schemeClr val="hlink"/>
                </a:solidFill>
              </a:rPr>
              <a:t>au_fname</a:t>
            </a:r>
            <a:r>
              <a:rPr lang="en-US" sz="2400" dirty="0">
                <a:solidFill>
                  <a:schemeClr val="hlink"/>
                </a:solidFill>
              </a:rPr>
              <a:t> = </a:t>
            </a:r>
            <a:r>
              <a:rPr lang="en-US" sz="2400" dirty="0" err="1">
                <a:solidFill>
                  <a:schemeClr val="hlink"/>
                </a:solidFill>
              </a:rPr>
              <a:t>newName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endParaRPr lang="tr-TR" sz="24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hlink"/>
                </a:solidFill>
              </a:rPr>
              <a:t>WHERE </a:t>
            </a:r>
            <a:r>
              <a:rPr lang="en-US" sz="2400" dirty="0" err="1">
                <a:solidFill>
                  <a:schemeClr val="hlink"/>
                </a:solidFill>
              </a:rPr>
              <a:t>au_id</a:t>
            </a:r>
            <a:r>
              <a:rPr lang="en-US" sz="2400" dirty="0">
                <a:solidFill>
                  <a:schemeClr val="hlink"/>
                </a:solidFill>
              </a:rPr>
              <a:t> = </a:t>
            </a:r>
            <a:r>
              <a:rPr lang="en-US" sz="2400" dirty="0" err="1">
                <a:solidFill>
                  <a:schemeClr val="hlink"/>
                </a:solidFill>
              </a:rPr>
              <a:t>idString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endParaRPr lang="tr-TR" sz="24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24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folHlink"/>
                </a:solidFill>
              </a:rPr>
              <a:t>This is an auto-commit transaction with only one statement</a:t>
            </a:r>
            <a:r>
              <a:rPr lang="en-GB" sz="2400" dirty="0">
                <a:solidFill>
                  <a:schemeClr val="folHlink"/>
                </a:solidFill>
              </a:rPr>
              <a:t>; there are, as we saw, multi-statement transactions as well.</a:t>
            </a:r>
            <a:endParaRPr lang="tr-TR" sz="2400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1600" dirty="0"/>
              <a:t>REF:</a:t>
            </a:r>
            <a:r>
              <a:rPr lang="en-US" sz="1600" dirty="0"/>
              <a:t>http://www.sqlteam.com/article/introduction-to-transactions</a:t>
            </a:r>
          </a:p>
        </p:txBody>
      </p:sp>
    </p:spTree>
    <p:extLst>
      <p:ext uri="{BB962C8B-B14F-4D97-AF65-F5344CB8AC3E}">
        <p14:creationId xmlns:p14="http://schemas.microsoft.com/office/powerpoint/2010/main" val="95308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Interleaving the execution of the operations such as the money transfer and account sum</a:t>
            </a:r>
            <a:r>
              <a:rPr 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Concurrency is needed for performance reasons (ex: using the CPU when somebody else is accessing the disk)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Concurrency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36BD880-CDD6-4BE7-96E3-FD717650FBE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F21DBF7-A46A-48EF-BEC2-F9E314BE6FD1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8085137" y="5733256"/>
            <a:ext cx="1524000" cy="9144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17415" name="AutoShape 9"/>
          <p:cNvSpPr>
            <a:spLocks noChangeArrowheads="1"/>
          </p:cNvSpPr>
          <p:nvPr/>
        </p:nvSpPr>
        <p:spPr bwMode="auto">
          <a:xfrm>
            <a:off x="7399337" y="4437856"/>
            <a:ext cx="381000" cy="457200"/>
          </a:xfrm>
          <a:prstGeom prst="smileyFace">
            <a:avLst>
              <a:gd name="adj" fmla="val 465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416" name="AutoShape 10"/>
          <p:cNvSpPr>
            <a:spLocks noChangeArrowheads="1"/>
          </p:cNvSpPr>
          <p:nvPr/>
        </p:nvSpPr>
        <p:spPr bwMode="auto">
          <a:xfrm>
            <a:off x="8237537" y="4361656"/>
            <a:ext cx="381000" cy="457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417" name="AutoShape 11"/>
          <p:cNvSpPr>
            <a:spLocks noChangeArrowheads="1"/>
          </p:cNvSpPr>
          <p:nvPr/>
        </p:nvSpPr>
        <p:spPr bwMode="auto">
          <a:xfrm>
            <a:off x="9913937" y="4514056"/>
            <a:ext cx="381000" cy="457200"/>
          </a:xfrm>
          <a:prstGeom prst="smileyFace">
            <a:avLst>
              <a:gd name="adj" fmla="val 465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418" name="AutoShape 12"/>
          <p:cNvSpPr>
            <a:spLocks noChangeArrowheads="1"/>
          </p:cNvSpPr>
          <p:nvPr/>
        </p:nvSpPr>
        <p:spPr bwMode="auto">
          <a:xfrm>
            <a:off x="9075737" y="4361656"/>
            <a:ext cx="381000" cy="457200"/>
          </a:xfrm>
          <a:prstGeom prst="smileyFace">
            <a:avLst>
              <a:gd name="adj" fmla="val 465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9990137" y="4056856"/>
            <a:ext cx="651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user4</a:t>
            </a: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7094537" y="4056856"/>
            <a:ext cx="651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user1</a:t>
            </a:r>
          </a:p>
        </p:txBody>
      </p:sp>
      <p:sp>
        <p:nvSpPr>
          <p:cNvPr id="17421" name="Text Box 15"/>
          <p:cNvSpPr txBox="1">
            <a:spLocks noChangeArrowheads="1"/>
          </p:cNvSpPr>
          <p:nvPr/>
        </p:nvSpPr>
        <p:spPr bwMode="auto">
          <a:xfrm>
            <a:off x="8923337" y="4056856"/>
            <a:ext cx="651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user3</a:t>
            </a:r>
          </a:p>
        </p:txBody>
      </p:sp>
      <p:sp>
        <p:nvSpPr>
          <p:cNvPr id="17422" name="Text Box 16"/>
          <p:cNvSpPr txBox="1">
            <a:spLocks noChangeArrowheads="1"/>
          </p:cNvSpPr>
          <p:nvPr/>
        </p:nvSpPr>
        <p:spPr bwMode="auto">
          <a:xfrm>
            <a:off x="8008937" y="4056856"/>
            <a:ext cx="651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user2</a:t>
            </a:r>
          </a:p>
        </p:txBody>
      </p:sp>
      <p:sp>
        <p:nvSpPr>
          <p:cNvPr id="17423" name="Line 17"/>
          <p:cNvSpPr>
            <a:spLocks noChangeShapeType="1"/>
          </p:cNvSpPr>
          <p:nvPr/>
        </p:nvSpPr>
        <p:spPr bwMode="auto">
          <a:xfrm>
            <a:off x="7627937" y="4971256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7424" name="Line 18"/>
          <p:cNvSpPr>
            <a:spLocks noChangeShapeType="1"/>
          </p:cNvSpPr>
          <p:nvPr/>
        </p:nvSpPr>
        <p:spPr bwMode="auto">
          <a:xfrm>
            <a:off x="8466137" y="4895056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7425" name="Line 19"/>
          <p:cNvSpPr>
            <a:spLocks noChangeShapeType="1"/>
          </p:cNvSpPr>
          <p:nvPr/>
        </p:nvSpPr>
        <p:spPr bwMode="auto">
          <a:xfrm flipH="1">
            <a:off x="9075737" y="4895056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H="1">
            <a:off x="9532937" y="5047456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47528" y="4365104"/>
            <a:ext cx="4831452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BEGIN   A=A+100,   B=B-100   END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BEGIN   A=1.06*A,   B=1.06*B   END</a:t>
            </a:r>
          </a:p>
        </p:txBody>
      </p:sp>
    </p:spTree>
    <p:extLst>
      <p:ext uri="{BB962C8B-B14F-4D97-AF65-F5344CB8AC3E}">
        <p14:creationId xmlns:p14="http://schemas.microsoft.com/office/powerpoint/2010/main" val="283516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5" grpId="0" animBg="1"/>
      <p:bldP spid="17416" grpId="0" animBg="1"/>
      <p:bldP spid="17417" grpId="0" animBg="1"/>
      <p:bldP spid="17418" grpId="0" animBg="1"/>
      <p:bldP spid="17419" grpId="0"/>
      <p:bldP spid="17420" grpId="0"/>
      <p:bldP spid="17421" grpId="0"/>
      <p:bldP spid="17422" grpId="0"/>
      <p:bldP spid="17423" grpId="0" animBg="1"/>
      <p:bldP spid="17424" grpId="0" animBg="1"/>
      <p:bldP spid="17425" grpId="0" animBg="1"/>
      <p:bldP spid="174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783773" y="1992357"/>
            <a:ext cx="9742714" cy="3862971"/>
          </a:xfrm>
        </p:spPr>
        <p:txBody>
          <a:bodyPr/>
          <a:lstStyle/>
          <a:p>
            <a:pPr eaLnBrk="1" hangingPunct="1"/>
            <a:r>
              <a:rPr lang="en-US" sz="2000" dirty="0"/>
              <a:t>A users program may be doing many different operations but from a database point of view, only R/W operations are of interest. </a:t>
            </a:r>
          </a:p>
          <a:p>
            <a:pPr eaLnBrk="1" hangingPunct="1"/>
            <a:r>
              <a:rPr lang="en-US" sz="2000" dirty="0"/>
              <a:t>A </a:t>
            </a:r>
            <a:r>
              <a:rPr lang="en-US" sz="2000" dirty="0">
                <a:solidFill>
                  <a:schemeClr val="hlink"/>
                </a:solidFill>
              </a:rPr>
              <a:t>transaction</a:t>
            </a:r>
            <a:r>
              <a:rPr lang="en-US" sz="2000" dirty="0"/>
              <a:t> is the DBMS’s abstract view of a user program:  a sequence of reads and writes</a:t>
            </a:r>
            <a:r>
              <a:rPr lang="tr-TR" sz="2000" dirty="0"/>
              <a:t> </a:t>
            </a:r>
            <a:r>
              <a:rPr lang="en-US" sz="2000" dirty="0"/>
              <a:t>performed as a single logical unit of work</a:t>
            </a:r>
          </a:p>
          <a:p>
            <a:pPr lvl="1" eaLnBrk="1" hangingPunct="1"/>
            <a:r>
              <a:rPr lang="en-US" sz="1800" dirty="0"/>
              <a:t>Ex: </a:t>
            </a:r>
            <a:r>
              <a:rPr lang="en-US" sz="1800" dirty="0">
                <a:solidFill>
                  <a:srgbClr val="FF0000"/>
                </a:solidFill>
              </a:rPr>
              <a:t>Transaction1</a:t>
            </a:r>
            <a:r>
              <a:rPr lang="en-US" sz="1800" dirty="0"/>
              <a:t>: Account1 = Account1 + 100</a:t>
            </a:r>
          </a:p>
          <a:p>
            <a:pPr lvl="1" eaLnBrk="1" hangingPunct="1"/>
            <a:r>
              <a:rPr lang="en-US" sz="1800" dirty="0"/>
              <a:t>Ex:  </a:t>
            </a:r>
            <a:r>
              <a:rPr lang="en-US" sz="1800" dirty="0">
                <a:solidFill>
                  <a:schemeClr val="hlink"/>
                </a:solidFill>
              </a:rPr>
              <a:t>Transaction1</a:t>
            </a:r>
            <a:r>
              <a:rPr lang="en-US" sz="1800" dirty="0"/>
              <a:t>:  </a:t>
            </a:r>
            <a:r>
              <a:rPr lang="en-US" sz="1800" dirty="0">
                <a:solidFill>
                  <a:schemeClr val="folHlink"/>
                </a:solidFill>
              </a:rPr>
              <a:t>R(Account1), Write(Account1)</a:t>
            </a:r>
            <a:r>
              <a:rPr lang="en-US" sz="1800" dirty="0"/>
              <a:t> </a:t>
            </a:r>
          </a:p>
          <a:p>
            <a:pPr eaLnBrk="1" hangingPunct="1"/>
            <a:endParaRPr lang="en-US" sz="2000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Concurrency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99A91CD5-8AF9-460A-9758-273D81C14C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843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4F5F50CA-0BB9-4A6D-9289-5614E5A7A586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078271" y="5013172"/>
            <a:ext cx="3536225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 R(A), W(A), R(B), W(B)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 R(A), W(A), R(B), W(B)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78271" y="4121640"/>
            <a:ext cx="4831452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BEGIN   A=A+100,   B=B-100   END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BEGIN   A=1.06*A,   B=1.06*B   END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C4907E-37EE-36CC-CB0F-089C043C1817}"/>
              </a:ext>
            </a:extLst>
          </p:cNvPr>
          <p:cNvGrpSpPr/>
          <p:nvPr/>
        </p:nvGrpSpPr>
        <p:grpSpPr>
          <a:xfrm>
            <a:off x="958812" y="4656964"/>
            <a:ext cx="7831687" cy="1630016"/>
            <a:chOff x="958812" y="4656964"/>
            <a:chExt cx="7831687" cy="1630016"/>
          </a:xfrm>
        </p:grpSpPr>
        <p:sp>
          <p:nvSpPr>
            <p:cNvPr id="2" name="Rectangle 8">
              <a:extLst>
                <a:ext uri="{FF2B5EF4-FFF2-40B4-BE49-F238E27FC236}">
                  <a16:creationId xmlns:a16="http://schemas.microsoft.com/office/drawing/2014/main" id="{BAF6EA5F-47BF-922F-5C44-054311D9D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271" y="5013172"/>
              <a:ext cx="3536225" cy="6437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>
                  <a:latin typeface="Book Antiqua" pitchFamily="18" charset="0"/>
                </a:rPr>
                <a:t>T1:	 R(A), W(A), R(B), W(B)</a:t>
              </a:r>
            </a:p>
            <a:p>
              <a:pPr eaLnBrk="0" hangingPunct="0"/>
              <a:r>
                <a:rPr lang="en-US" dirty="0">
                  <a:latin typeface="Book Antiqua" pitchFamily="18" charset="0"/>
                </a:rPr>
                <a:t>T2:	 R(A), W(A), R(B), W(B)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FE58BE-D754-AFE6-F181-3ABA2D749465}"/>
                </a:ext>
              </a:extLst>
            </p:cNvPr>
            <p:cNvSpPr txBox="1"/>
            <p:nvPr/>
          </p:nvSpPr>
          <p:spPr>
            <a:xfrm>
              <a:off x="958812" y="4658250"/>
              <a:ext cx="25431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273239"/>
                  </a:solidFill>
                </a:rPr>
                <a:t>A read </a:t>
              </a:r>
              <a:r>
                <a:rPr lang="en-GB" b="0" i="0" dirty="0">
                  <a:solidFill>
                    <a:srgbClr val="273239"/>
                  </a:solidFill>
                  <a:effectLst/>
                </a:rPr>
                <a:t>operation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045D161-A9B3-FB9B-363D-A2514C35E6E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07015" y="4841630"/>
              <a:ext cx="803927" cy="285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BCC366-DB2E-ABA7-CED7-58E5CCC0D801}"/>
                </a:ext>
              </a:extLst>
            </p:cNvPr>
            <p:cNvSpPr txBox="1"/>
            <p:nvPr/>
          </p:nvSpPr>
          <p:spPr>
            <a:xfrm>
              <a:off x="5614496" y="5917648"/>
              <a:ext cx="22383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273239"/>
                  </a:solidFill>
                </a:rPr>
                <a:t>A write </a:t>
              </a:r>
              <a:r>
                <a:rPr lang="en-GB" b="0" i="0" dirty="0">
                  <a:solidFill>
                    <a:srgbClr val="273239"/>
                  </a:solidFill>
                  <a:effectLst/>
                </a:rPr>
                <a:t>operation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0F869BB-CBB9-C857-18E3-A81A0DD6D407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5133975" y="5517631"/>
              <a:ext cx="480521" cy="584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7C6B53-FF78-C4D5-F861-48F3C10BB81B}"/>
                </a:ext>
              </a:extLst>
            </p:cNvPr>
            <p:cNvSpPr txBox="1"/>
            <p:nvPr/>
          </p:nvSpPr>
          <p:spPr>
            <a:xfrm>
              <a:off x="4210942" y="4656964"/>
              <a:ext cx="25431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273239"/>
                  </a:solidFill>
                </a:rPr>
                <a:t>A data item ‘A’</a:t>
              </a:r>
              <a:endParaRPr lang="en-GB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C423EA-3C70-F1C8-9ED9-C6CD45F70132}"/>
                </a:ext>
              </a:extLst>
            </p:cNvPr>
            <p:cNvCxnSpPr>
              <a:cxnSpLocks/>
            </p:cNvCxnSpPr>
            <p:nvPr/>
          </p:nvCxnSpPr>
          <p:spPr>
            <a:xfrm>
              <a:off x="2564576" y="4814782"/>
              <a:ext cx="660122" cy="259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76714F-C3A9-A2E0-81ED-1B2D3D711F81}"/>
                </a:ext>
              </a:extLst>
            </p:cNvPr>
            <p:cNvSpPr txBox="1"/>
            <p:nvPr/>
          </p:nvSpPr>
          <p:spPr>
            <a:xfrm>
              <a:off x="6247321" y="4864144"/>
              <a:ext cx="25431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273239"/>
                  </a:solidFill>
                </a:rPr>
                <a:t>A data item ‘B’</a:t>
              </a:r>
              <a:endParaRPr lang="en-GB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B3A25B-DDEE-B8C7-3815-1D9FDBE9A69E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447571" y="5233476"/>
              <a:ext cx="2071339" cy="21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4195D-61B3-7F83-2771-957B907E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870266" y="63976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DC13E34-F6BD-4E3C-AC21-318967D3CBE3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8AEBD6C9-54A1-3090-BCA1-83C0758C0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Schedules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FE47B67-CCE4-5F6A-B89E-4A198846B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128" y="2099240"/>
            <a:ext cx="12054840" cy="4525962"/>
          </a:xfrm>
        </p:spPr>
        <p:txBody>
          <a:bodyPr/>
          <a:lstStyle/>
          <a:p>
            <a:r>
              <a:rPr lang="en-GB" altLang="en-US" sz="2800" dirty="0"/>
              <a:t>A </a:t>
            </a:r>
            <a:r>
              <a:rPr lang="en-GB" altLang="en-US" sz="2800" b="1" dirty="0">
                <a:solidFill>
                  <a:srgbClr val="C00000"/>
                </a:solidFill>
              </a:rPr>
              <a:t>schedule</a:t>
            </a:r>
            <a:r>
              <a:rPr lang="en-GB" altLang="en-US" sz="2800" b="1" dirty="0"/>
              <a:t> </a:t>
            </a:r>
            <a:r>
              <a:rPr lang="en-GB" altLang="en-US" sz="2800" dirty="0"/>
              <a:t>is a list of actions from a set of transactions</a:t>
            </a:r>
          </a:p>
          <a:p>
            <a:pPr lvl="1"/>
            <a:r>
              <a:rPr lang="en-GB" altLang="en-US" dirty="0"/>
              <a:t>A</a:t>
            </a:r>
            <a:r>
              <a:rPr lang="en-GB" altLang="en-US" dirty="0">
                <a:solidFill>
                  <a:srgbClr val="C00000"/>
                </a:solidFill>
              </a:rPr>
              <a:t> well-formed </a:t>
            </a:r>
            <a:r>
              <a:rPr lang="en-GB" altLang="en-US" dirty="0"/>
              <a:t>schedule is one where the actions of a particular transaction </a:t>
            </a:r>
            <a:r>
              <a:rPr lang="en-GB" altLang="en-US" dirty="0">
                <a:solidFill>
                  <a:srgbClr val="C00000"/>
                </a:solidFill>
              </a:rPr>
              <a:t>T</a:t>
            </a:r>
            <a:r>
              <a:rPr lang="en-GB" altLang="en-US" dirty="0"/>
              <a:t> are in the same order as they appear in </a:t>
            </a:r>
            <a:r>
              <a:rPr lang="en-GB" altLang="en-US" dirty="0">
                <a:solidFill>
                  <a:srgbClr val="C00000"/>
                </a:solidFill>
              </a:rPr>
              <a:t>T</a:t>
            </a:r>
          </a:p>
          <a:p>
            <a:r>
              <a:rPr lang="en-GB" altLang="en-US" sz="2800" dirty="0"/>
              <a:t>For example</a:t>
            </a:r>
          </a:p>
          <a:p>
            <a:pPr lvl="1"/>
            <a:endParaRPr lang="en-GB" altLang="en-US" dirty="0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C5291C74-8DF1-0808-AB0E-4DFD02A73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136" y="5959592"/>
            <a:ext cx="10155024" cy="366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GB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 EXECUTION ORDER: </a:t>
            </a:r>
            <a:r>
              <a:rPr lang="en-GB" altLang="en-US" dirty="0">
                <a:solidFill>
                  <a:srgbClr val="C00000"/>
                </a:solidFill>
              </a:rPr>
              <a:t>R</a:t>
            </a:r>
            <a:r>
              <a:rPr lang="en-GB" altLang="en-US" baseline="-25000" dirty="0">
                <a:solidFill>
                  <a:srgbClr val="C00000"/>
                </a:solidFill>
              </a:rPr>
              <a:t>T1</a:t>
            </a:r>
            <a:r>
              <a:rPr lang="en-US" dirty="0">
                <a:latin typeface="Book Antiqua" pitchFamily="18" charset="0"/>
              </a:rPr>
              <a:t>(A), </a:t>
            </a:r>
            <a:r>
              <a:rPr lang="en-GB" altLang="en-US" dirty="0">
                <a:solidFill>
                  <a:srgbClr val="C00000"/>
                </a:solidFill>
              </a:rPr>
              <a:t>W</a:t>
            </a:r>
            <a:r>
              <a:rPr lang="en-GB" altLang="en-US" baseline="-25000" dirty="0">
                <a:solidFill>
                  <a:srgbClr val="C00000"/>
                </a:solidFill>
              </a:rPr>
              <a:t>T1</a:t>
            </a:r>
            <a:r>
              <a:rPr lang="en-US" dirty="0">
                <a:latin typeface="Book Antiqua" pitchFamily="18" charset="0"/>
              </a:rPr>
              <a:t>(A), </a:t>
            </a:r>
            <a:r>
              <a:rPr lang="en-GB" altLang="en-US" dirty="0">
                <a:solidFill>
                  <a:srgbClr val="C00000"/>
                </a:solidFill>
              </a:rPr>
              <a:t>R</a:t>
            </a:r>
            <a:r>
              <a:rPr lang="en-GB" altLang="en-US" baseline="-25000" dirty="0">
                <a:solidFill>
                  <a:srgbClr val="C00000"/>
                </a:solidFill>
              </a:rPr>
              <a:t>T2</a:t>
            </a:r>
            <a:r>
              <a:rPr lang="en-US" dirty="0">
                <a:latin typeface="Book Antiqua" pitchFamily="18" charset="0"/>
              </a:rPr>
              <a:t>(A), </a:t>
            </a:r>
            <a:r>
              <a:rPr lang="en-GB" altLang="en-US" dirty="0">
                <a:solidFill>
                  <a:srgbClr val="C00000"/>
                </a:solidFill>
              </a:rPr>
              <a:t>W</a:t>
            </a:r>
            <a:r>
              <a:rPr lang="en-GB" altLang="en-US" baseline="-25000" dirty="0">
                <a:solidFill>
                  <a:srgbClr val="C00000"/>
                </a:solidFill>
              </a:rPr>
              <a:t>T2</a:t>
            </a:r>
            <a:r>
              <a:rPr lang="en-US" dirty="0">
                <a:latin typeface="Book Antiqua" pitchFamily="18" charset="0"/>
              </a:rPr>
              <a:t>(A),</a:t>
            </a:r>
            <a:r>
              <a:rPr lang="en-GB" altLang="en-US" dirty="0">
                <a:solidFill>
                  <a:srgbClr val="C00000"/>
                </a:solidFill>
              </a:rPr>
              <a:t> R</a:t>
            </a:r>
            <a:r>
              <a:rPr lang="en-GB" altLang="en-US" baseline="-25000" dirty="0">
                <a:solidFill>
                  <a:srgbClr val="C00000"/>
                </a:solidFill>
              </a:rPr>
              <a:t>T1</a:t>
            </a:r>
            <a:r>
              <a:rPr lang="en-US" dirty="0">
                <a:latin typeface="Book Antiqua" pitchFamily="18" charset="0"/>
              </a:rPr>
              <a:t>(B), </a:t>
            </a:r>
            <a:r>
              <a:rPr lang="en-GB" altLang="en-US" dirty="0">
                <a:solidFill>
                  <a:srgbClr val="C00000"/>
                </a:solidFill>
              </a:rPr>
              <a:t>W</a:t>
            </a:r>
            <a:r>
              <a:rPr lang="en-GB" altLang="en-US" baseline="-25000" dirty="0">
                <a:solidFill>
                  <a:srgbClr val="C00000"/>
                </a:solidFill>
              </a:rPr>
              <a:t>T1</a:t>
            </a:r>
            <a:r>
              <a:rPr lang="en-US" dirty="0">
                <a:latin typeface="Book Antiqua" pitchFamily="18" charset="0"/>
              </a:rPr>
              <a:t>(B), </a:t>
            </a:r>
            <a:r>
              <a:rPr lang="en-GB" altLang="en-US" dirty="0">
                <a:solidFill>
                  <a:srgbClr val="C00000"/>
                </a:solidFill>
              </a:rPr>
              <a:t>R</a:t>
            </a:r>
            <a:r>
              <a:rPr lang="en-GB" altLang="en-US" baseline="-25000" dirty="0">
                <a:solidFill>
                  <a:srgbClr val="C00000"/>
                </a:solidFill>
              </a:rPr>
              <a:t>T2</a:t>
            </a:r>
            <a:r>
              <a:rPr lang="en-US" dirty="0">
                <a:latin typeface="Book Antiqua" pitchFamily="18" charset="0"/>
              </a:rPr>
              <a:t>(B), </a:t>
            </a:r>
            <a:r>
              <a:rPr lang="en-GB" altLang="en-US" dirty="0">
                <a:solidFill>
                  <a:srgbClr val="C00000"/>
                </a:solidFill>
              </a:rPr>
              <a:t>W</a:t>
            </a:r>
            <a:r>
              <a:rPr lang="en-GB" altLang="en-US" baseline="-25000" dirty="0">
                <a:solidFill>
                  <a:srgbClr val="C00000"/>
                </a:solidFill>
              </a:rPr>
              <a:t>T2</a:t>
            </a:r>
            <a:r>
              <a:rPr lang="en-US" dirty="0">
                <a:latin typeface="Book Antiqua" pitchFamily="18" charset="0"/>
              </a:rPr>
              <a:t>(B)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96D660F-DCDC-DB73-460F-B06CD9C25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3" y="4869592"/>
            <a:ext cx="6537047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 R(A), W(A),   	                      R(B), W(B)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   	             R(A), W(A),                          R(B), W(B)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FF57C87-C7B0-ABB1-2D88-975E2BABA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3" y="3934801"/>
            <a:ext cx="4831452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BEGIN   A=A+100,   B=B-100   END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BEGIN   A=1.06*A,   B=1.06*B   END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2D9DD53-2AF5-50A2-867A-70C5CCDD65B3}"/>
              </a:ext>
            </a:extLst>
          </p:cNvPr>
          <p:cNvSpPr/>
          <p:nvPr/>
        </p:nvSpPr>
        <p:spPr>
          <a:xfrm rot="16200000">
            <a:off x="4206241" y="4793528"/>
            <a:ext cx="198557" cy="1096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9D744A7-B55F-2B7A-D256-6EA23D9F7D2B}"/>
              </a:ext>
            </a:extLst>
          </p:cNvPr>
          <p:cNvSpPr/>
          <p:nvPr/>
        </p:nvSpPr>
        <p:spPr>
          <a:xfrm rot="16200000">
            <a:off x="5742401" y="5002471"/>
            <a:ext cx="198557" cy="1096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71D0D7A-2421-D373-A114-22D2AD11969B}"/>
              </a:ext>
            </a:extLst>
          </p:cNvPr>
          <p:cNvSpPr/>
          <p:nvPr/>
        </p:nvSpPr>
        <p:spPr>
          <a:xfrm rot="16200000">
            <a:off x="7123147" y="4742303"/>
            <a:ext cx="198557" cy="1096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AF8B5C0-700F-942E-19F6-16252333EDEF}"/>
              </a:ext>
            </a:extLst>
          </p:cNvPr>
          <p:cNvSpPr/>
          <p:nvPr/>
        </p:nvSpPr>
        <p:spPr>
          <a:xfrm rot="16200000">
            <a:off x="8432290" y="5002471"/>
            <a:ext cx="198557" cy="1096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D87235-3377-BF62-B20E-17F4CB35DE37}"/>
              </a:ext>
            </a:extLst>
          </p:cNvPr>
          <p:cNvCxnSpPr>
            <a:cxnSpLocks/>
            <a:stCxn id="9" idx="1"/>
            <a:endCxn id="34" idx="1"/>
          </p:cNvCxnSpPr>
          <p:nvPr/>
        </p:nvCxnSpPr>
        <p:spPr>
          <a:xfrm>
            <a:off x="4305520" y="5441258"/>
            <a:ext cx="152928" cy="33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68C2C2-4CCF-F4E1-6191-5AFA0E9C289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841679" y="5604152"/>
            <a:ext cx="145590" cy="16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3C63EA-AB59-43BA-F4D2-2D901904999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222425" y="5373915"/>
            <a:ext cx="234819" cy="34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25F18-D7DF-8946-3664-F0FA3FAF7D5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522424" y="5585786"/>
            <a:ext cx="290803" cy="1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9F47AB3F-1312-5DA9-07C2-2C3FE2FF6055}"/>
              </a:ext>
            </a:extLst>
          </p:cNvPr>
          <p:cNvSpPr/>
          <p:nvPr/>
        </p:nvSpPr>
        <p:spPr>
          <a:xfrm rot="5400000">
            <a:off x="4343904" y="5194357"/>
            <a:ext cx="229088" cy="13880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04FBD204-1D8D-4821-C728-0EF73C6B0364}"/>
              </a:ext>
            </a:extLst>
          </p:cNvPr>
          <p:cNvSpPr/>
          <p:nvPr/>
        </p:nvSpPr>
        <p:spPr>
          <a:xfrm rot="5400000">
            <a:off x="5869268" y="5203784"/>
            <a:ext cx="236003" cy="13734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6CB6D4B3-F13E-6165-CE35-8A8910E5D256}"/>
              </a:ext>
            </a:extLst>
          </p:cNvPr>
          <p:cNvSpPr/>
          <p:nvPr/>
        </p:nvSpPr>
        <p:spPr>
          <a:xfrm rot="5400000">
            <a:off x="7338763" y="5205916"/>
            <a:ext cx="236962" cy="12703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CE3B824-3EB4-E0C9-D291-E997EC15E528}"/>
              </a:ext>
            </a:extLst>
          </p:cNvPr>
          <p:cNvSpPr/>
          <p:nvPr/>
        </p:nvSpPr>
        <p:spPr>
          <a:xfrm rot="5400000">
            <a:off x="8713948" y="5332457"/>
            <a:ext cx="198557" cy="1096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DF35D-3199-E1A3-7098-1D163702C5D4}"/>
              </a:ext>
            </a:extLst>
          </p:cNvPr>
          <p:cNvSpPr txBox="1"/>
          <p:nvPr/>
        </p:nvSpPr>
        <p:spPr>
          <a:xfrm>
            <a:off x="7625583" y="3006805"/>
            <a:ext cx="4304289" cy="923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Book Antiqua" pitchFamily="18" charset="0"/>
              </a:rPr>
              <a:t>There is no guarantee that T1 will execute before T2 or vice versa if both are submitted concurrently.</a:t>
            </a:r>
          </a:p>
        </p:txBody>
      </p:sp>
    </p:spTree>
    <p:extLst>
      <p:ext uri="{BB962C8B-B14F-4D97-AF65-F5344CB8AC3E}">
        <p14:creationId xmlns:p14="http://schemas.microsoft.com/office/powerpoint/2010/main" val="86455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63060-BBB3-B153-0EF9-E24C9DA1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FDC13E34-F6BD-4E3C-AC21-318967D3CBE3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727B4022-E573-E268-3A9D-E3F48846E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Schedules cont.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E5F092D-C6C9-B7C9-D3AC-A7FC8BF10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A </a:t>
            </a:r>
            <a:r>
              <a:rPr lang="en-GB" altLang="en-US" b="1" dirty="0">
                <a:solidFill>
                  <a:srgbClr val="C00000"/>
                </a:solidFill>
              </a:rPr>
              <a:t>complete schedule</a:t>
            </a:r>
            <a:r>
              <a:rPr lang="en-GB" altLang="en-US" dirty="0">
                <a:solidFill>
                  <a:srgbClr val="C00000"/>
                </a:solidFill>
              </a:rPr>
              <a:t> </a:t>
            </a:r>
            <a:r>
              <a:rPr lang="en-GB" altLang="en-US" dirty="0"/>
              <a:t>is one that contains an abort or commit action for every transaction that occurs in the schedule</a:t>
            </a:r>
          </a:p>
          <a:p>
            <a:r>
              <a:rPr lang="en-GB" altLang="en-US" dirty="0"/>
              <a:t>A </a:t>
            </a:r>
            <a:r>
              <a:rPr lang="en-GB" altLang="en-US" b="1" dirty="0">
                <a:solidFill>
                  <a:srgbClr val="C00000"/>
                </a:solidFill>
              </a:rPr>
              <a:t>serial schedule</a:t>
            </a:r>
            <a:r>
              <a:rPr lang="en-GB" altLang="en-US" dirty="0">
                <a:solidFill>
                  <a:srgbClr val="C00000"/>
                </a:solidFill>
              </a:rPr>
              <a:t> </a:t>
            </a:r>
            <a:r>
              <a:rPr lang="en-GB" altLang="en-US" dirty="0"/>
              <a:t>is one where the actions of different transactions are not interleaved</a:t>
            </a:r>
          </a:p>
        </p:txBody>
      </p:sp>
    </p:spTree>
    <p:extLst>
      <p:ext uri="{BB962C8B-B14F-4D97-AF65-F5344CB8AC3E}">
        <p14:creationId xmlns:p14="http://schemas.microsoft.com/office/powerpoint/2010/main" val="2225100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89EA-23F5-97F5-9956-C5E3162D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two transactions</a:t>
            </a:r>
          </a:p>
          <a:p>
            <a:endParaRPr lang="en-GB" dirty="0"/>
          </a:p>
          <a:p>
            <a:endParaRPr lang="en-GB" dirty="0"/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</a:pPr>
            <a:r>
              <a:rPr lang="en-US" dirty="0">
                <a:latin typeface="Book Antiqua" pitchFamily="18" charset="0"/>
              </a:rPr>
              <a:t>Intuitively, the first transaction is transferring £100 from B’s account to A’s account.  The second is crediting both accounts with a 6% interest payment.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A0BCE-66A6-9AC9-B2B1-1910422E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Example</a:t>
            </a:r>
            <a:br>
              <a:rPr lang="en-US" sz="3600" dirty="0">
                <a:solidFill>
                  <a:schemeClr val="tx2"/>
                </a:solidFill>
              </a:rPr>
            </a:br>
            <a:endParaRPr lang="en-GB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AE2EA280-B2D0-4E8C-8775-5E3E076A868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072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4786498-8EAB-4BD8-B323-A3CFDDC7A357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1524000" y="1905000"/>
            <a:ext cx="9067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2295144" y="2785234"/>
            <a:ext cx="4831452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BEGIN   A=A+100,   B=B-100   END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BEGIN   A=1.06*A,   B=1.06*B   END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1524000" y="3581400"/>
            <a:ext cx="90678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</a:pPr>
            <a:endParaRPr lang="en-US" b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0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78340" y="29283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C00000"/>
                </a:solidFill>
              </a:rPr>
              <a:t>Example (Contd.)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544636" y="2323169"/>
            <a:ext cx="9067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Consider a possible interleaving </a:t>
            </a:r>
            <a:r>
              <a:rPr lang="en-US" sz="2800" dirty="0">
                <a:solidFill>
                  <a:schemeClr val="hlink"/>
                </a:solidFill>
              </a:rPr>
              <a:t>(</a:t>
            </a:r>
            <a:r>
              <a:rPr lang="en-US" sz="2800" i="1" u="sng" dirty="0">
                <a:solidFill>
                  <a:schemeClr val="hlink"/>
                </a:solidFill>
              </a:rPr>
              <a:t>schedule</a:t>
            </a:r>
            <a:r>
              <a:rPr lang="en-US" sz="2800" dirty="0">
                <a:solidFill>
                  <a:schemeClr val="hlink"/>
                </a:solidFill>
              </a:rPr>
              <a:t>):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362200" y="2912132"/>
            <a:ext cx="5772415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T1:	 A=A+100,   		     B=B-100   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T2:	   	         A=1.06*A,  		 B=1.06*B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544636" y="3923369"/>
            <a:ext cx="9067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</a:pPr>
            <a:r>
              <a:rPr lang="en-US" dirty="0">
                <a:latin typeface="Book Antiqua" pitchFamily="18" charset="0"/>
              </a:rPr>
              <a:t>This is OK.  But what about: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362200" y="4436132"/>
            <a:ext cx="6740629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T1:	 A=A+100,   		     		B=B-100   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T2:	   	         A=1.06*A, B=1.06*B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620836" y="5371169"/>
            <a:ext cx="9067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</a:pPr>
            <a:r>
              <a:rPr lang="en-US">
                <a:latin typeface="Book Antiqua" pitchFamily="18" charset="0"/>
              </a:rPr>
              <a:t>The DBMS’s view of the second schedule: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362200" y="5960132"/>
            <a:ext cx="6986312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 R(A), W(A),   	 	     	             R(B), W(B)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   		R(A), W(A), R(B), W(B)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2BBFC-54E8-841D-CDF7-CAFCF369D20A}"/>
              </a:ext>
            </a:extLst>
          </p:cNvPr>
          <p:cNvSpPr txBox="1"/>
          <p:nvPr/>
        </p:nvSpPr>
        <p:spPr>
          <a:xfrm>
            <a:off x="8853677" y="2814160"/>
            <a:ext cx="2833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itchFamily="18" charset="0"/>
              </a:rPr>
              <a:t>A=(A+100)*1.06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81E4C-D632-2251-9A43-F5F897C905A4}"/>
              </a:ext>
            </a:extLst>
          </p:cNvPr>
          <p:cNvSpPr txBox="1"/>
          <p:nvPr/>
        </p:nvSpPr>
        <p:spPr>
          <a:xfrm>
            <a:off x="8853678" y="3115574"/>
            <a:ext cx="2833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itchFamily="18" charset="0"/>
              </a:rPr>
              <a:t>B=(B-100)*1.06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0A70A-9CB1-CFFA-5B88-D3AE98F19F2B}"/>
              </a:ext>
            </a:extLst>
          </p:cNvPr>
          <p:cNvSpPr txBox="1"/>
          <p:nvPr/>
        </p:nvSpPr>
        <p:spPr>
          <a:xfrm>
            <a:off x="9328023" y="4345550"/>
            <a:ext cx="2168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itchFamily="18" charset="0"/>
              </a:rPr>
              <a:t>A=(A+100)*1.06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1239C-ED6E-8CEE-EF57-B68EE4665BF8}"/>
              </a:ext>
            </a:extLst>
          </p:cNvPr>
          <p:cNvSpPr txBox="1"/>
          <p:nvPr/>
        </p:nvSpPr>
        <p:spPr>
          <a:xfrm>
            <a:off x="9348512" y="4700423"/>
            <a:ext cx="1976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itchFamily="18" charset="0"/>
              </a:rPr>
              <a:t>B=(B*1.06)-100</a:t>
            </a:r>
            <a:endParaRPr lang="en-GB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9BEDE6C-0D22-1E81-ED4C-ACD60D4A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377" y="259850"/>
            <a:ext cx="4831452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BEGIN   A=A+100,   B=B-100   END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BEGIN   A=1.06*A,   B=1.06*B   END</a:t>
            </a:r>
          </a:p>
        </p:txBody>
      </p:sp>
    </p:spTree>
    <p:extLst>
      <p:ext uri="{BB962C8B-B14F-4D97-AF65-F5344CB8AC3E}">
        <p14:creationId xmlns:p14="http://schemas.microsoft.com/office/powerpoint/2010/main" val="169413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animBg="1" autoUpdateAnimBg="0"/>
      <p:bldP spid="44037" grpId="0" autoUpdateAnimBg="0"/>
      <p:bldP spid="44038" grpId="0" animBg="1" autoUpdateAnimBg="0"/>
      <p:bldP spid="44039" grpId="0" autoUpdateAnimBg="0"/>
      <p:bldP spid="44040" grpId="0" animBg="1" autoUpdateAnimBg="0"/>
      <p:bldP spid="3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4C41-C2D1-AC33-873B-FB8C4175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your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02FE0-4BEF-CBA0-CD42-0FB71DE1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88C3A9-DF4C-8B74-6643-60B5BD50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3" y="1886335"/>
            <a:ext cx="4495799" cy="44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D4274-882A-DCC4-BE4E-ECFD7BA0B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3" t="2954" r="10485" b="3093"/>
          <a:stretch/>
        </p:blipFill>
        <p:spPr>
          <a:xfrm>
            <a:off x="5715000" y="1700019"/>
            <a:ext cx="6153150" cy="435878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941EAA-97EC-5B1D-418F-ABFEDEC98092}"/>
              </a:ext>
            </a:extLst>
          </p:cNvPr>
          <p:cNvSpPr/>
          <p:nvPr/>
        </p:nvSpPr>
        <p:spPr>
          <a:xfrm>
            <a:off x="5600700" y="3401091"/>
            <a:ext cx="6267450" cy="146628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5">
                    <a:lumMod val="50000"/>
                  </a:schemeClr>
                </a:solidFill>
              </a:rPr>
              <a:t>NOT A SCHEDULE</a:t>
            </a:r>
          </a:p>
        </p:txBody>
      </p:sp>
    </p:spTree>
    <p:extLst>
      <p:ext uri="{BB962C8B-B14F-4D97-AF65-F5344CB8AC3E}">
        <p14:creationId xmlns:p14="http://schemas.microsoft.com/office/powerpoint/2010/main" val="397711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Seinfeld - Car Reservation">
            <a:hlinkClick r:id="" action="ppaction://media"/>
            <a:extLst>
              <a:ext uri="{FF2B5EF4-FFF2-40B4-BE49-F238E27FC236}">
                <a16:creationId xmlns:a16="http://schemas.microsoft.com/office/drawing/2014/main" id="{FC9CDD95-58A8-20E1-1D8F-05D83EC07D4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68638" y="2314575"/>
            <a:ext cx="5149850" cy="38623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7CFF2D-26B8-06E4-EBF9-55CCE08D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was the problem?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A0314-E45D-35D9-1197-B9FC68BE7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0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DB6493-5B99-FABC-3ECD-43850F0A9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2" y="2313991"/>
            <a:ext cx="10925375" cy="3862971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Seinfeld requests a reservation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08F7-0AA1-D2F5-5AD9-CC2A49FC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767FD-CC6D-9E51-054B-1E71B1B40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C075EF8-371B-D93E-9F01-D3A2A1DE8044}"/>
              </a:ext>
            </a:extLst>
          </p:cNvPr>
          <p:cNvSpPr/>
          <p:nvPr/>
        </p:nvSpPr>
        <p:spPr>
          <a:xfrm>
            <a:off x="5672861" y="3594998"/>
            <a:ext cx="1125415" cy="22578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80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F3CFE4-C068-31CC-1772-9D7EFF16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Extendible Hashing.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3EA0-A501-2CF9-2872-E37FE3EA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174EEC-8144-C158-3EA4-882BDC2DD3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156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DB6493-5B99-FABC-3ECD-43850F0A9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2" y="2313991"/>
            <a:ext cx="10925375" cy="3862971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Seinfeld requests a reservation</a:t>
            </a:r>
          </a:p>
          <a:p>
            <a:pPr algn="r"/>
            <a:endParaRPr lang="en-GB" dirty="0"/>
          </a:p>
          <a:p>
            <a:pPr algn="r"/>
            <a:r>
              <a:rPr lang="en-GB" dirty="0"/>
              <a:t>Uraz Requests a reservation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08F7-0AA1-D2F5-5AD9-CC2A49FC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767FD-CC6D-9E51-054B-1E71B1B40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C075EF8-371B-D93E-9F01-D3A2A1DE8044}"/>
              </a:ext>
            </a:extLst>
          </p:cNvPr>
          <p:cNvSpPr/>
          <p:nvPr/>
        </p:nvSpPr>
        <p:spPr>
          <a:xfrm>
            <a:off x="5672861" y="3594998"/>
            <a:ext cx="1125415" cy="22578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88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DB6493-5B99-FABC-3ECD-43850F0A9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2" y="2313991"/>
            <a:ext cx="10925375" cy="3862971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Seinfeld requests a reservation</a:t>
            </a:r>
          </a:p>
          <a:p>
            <a:r>
              <a:rPr lang="en-GB" dirty="0"/>
              <a:t>Waiter A accepts the reservation</a:t>
            </a:r>
          </a:p>
          <a:p>
            <a:pPr algn="r"/>
            <a:r>
              <a:rPr lang="en-GB" dirty="0"/>
              <a:t>Uraz Requests a reservation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08F7-0AA1-D2F5-5AD9-CC2A49FC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767FD-CC6D-9E51-054B-1E71B1B40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C075EF8-371B-D93E-9F01-D3A2A1DE8044}"/>
              </a:ext>
            </a:extLst>
          </p:cNvPr>
          <p:cNvSpPr/>
          <p:nvPr/>
        </p:nvSpPr>
        <p:spPr>
          <a:xfrm>
            <a:off x="5672861" y="3594998"/>
            <a:ext cx="1125415" cy="22578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660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DB6493-5B99-FABC-3ECD-43850F0A9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2" y="2313991"/>
            <a:ext cx="10925375" cy="3862971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Seinfeld requests a reservation</a:t>
            </a:r>
          </a:p>
          <a:p>
            <a:r>
              <a:rPr lang="en-GB" dirty="0"/>
              <a:t>Waiter A accepts the reservation</a:t>
            </a:r>
          </a:p>
          <a:p>
            <a:pPr algn="r"/>
            <a:r>
              <a:rPr lang="en-GB" dirty="0"/>
              <a:t>Uraz Requests a reservation</a:t>
            </a:r>
          </a:p>
          <a:p>
            <a:pPr algn="r"/>
            <a:r>
              <a:rPr lang="en-GB" dirty="0"/>
              <a:t>Waiter B accepts the reservation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08F7-0AA1-D2F5-5AD9-CC2A49FC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767FD-CC6D-9E51-054B-1E71B1B40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C075EF8-371B-D93E-9F01-D3A2A1DE8044}"/>
              </a:ext>
            </a:extLst>
          </p:cNvPr>
          <p:cNvSpPr/>
          <p:nvPr/>
        </p:nvSpPr>
        <p:spPr>
          <a:xfrm>
            <a:off x="5672861" y="3594998"/>
            <a:ext cx="1125415" cy="22578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915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DB6493-5B99-FABC-3ECD-43850F0A9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2" y="2313991"/>
            <a:ext cx="10925375" cy="3862971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Seinfeld requests a reservation</a:t>
            </a:r>
          </a:p>
          <a:p>
            <a:r>
              <a:rPr lang="en-GB" dirty="0"/>
              <a:t>Waiter A accepts the reservation</a:t>
            </a:r>
          </a:p>
          <a:p>
            <a:pPr algn="r"/>
            <a:r>
              <a:rPr lang="en-GB" dirty="0"/>
              <a:t>Uraz Requests a reservation</a:t>
            </a:r>
          </a:p>
          <a:p>
            <a:pPr algn="r"/>
            <a:r>
              <a:rPr lang="en-GB" dirty="0"/>
              <a:t>Waiter B accepts the reservation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08F7-0AA1-D2F5-5AD9-CC2A49FC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767FD-CC6D-9E51-054B-1E71B1B40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C075EF8-371B-D93E-9F01-D3A2A1DE8044}"/>
              </a:ext>
            </a:extLst>
          </p:cNvPr>
          <p:cNvSpPr/>
          <p:nvPr/>
        </p:nvSpPr>
        <p:spPr>
          <a:xfrm>
            <a:off x="5672861" y="3594998"/>
            <a:ext cx="1125415" cy="22578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A4E01D-0B96-6B8F-97FA-2C50C5C4E286}"/>
              </a:ext>
            </a:extLst>
          </p:cNvPr>
          <p:cNvCxnSpPr>
            <a:cxnSpLocks/>
          </p:cNvCxnSpPr>
          <p:nvPr/>
        </p:nvCxnSpPr>
        <p:spPr>
          <a:xfrm flipH="1">
            <a:off x="6798276" y="4754880"/>
            <a:ext cx="1038132" cy="28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297BFA-5303-3FFE-E969-87B368F69427}"/>
              </a:ext>
            </a:extLst>
          </p:cNvPr>
          <p:cNvCxnSpPr>
            <a:cxnSpLocks/>
          </p:cNvCxnSpPr>
          <p:nvPr/>
        </p:nvCxnSpPr>
        <p:spPr>
          <a:xfrm>
            <a:off x="4572000" y="4535424"/>
            <a:ext cx="1100861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54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DB6493-5B99-FABC-3ECD-43850F0A9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2" y="2313991"/>
            <a:ext cx="10925375" cy="3862971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Seinfeld requests a reservation</a:t>
            </a:r>
          </a:p>
          <a:p>
            <a:r>
              <a:rPr lang="en-GB" dirty="0"/>
              <a:t>Waiter A accepts the reservation</a:t>
            </a:r>
          </a:p>
          <a:p>
            <a:pPr algn="r"/>
            <a:r>
              <a:rPr lang="en-GB" dirty="0"/>
              <a:t>Uraz Requests a reservation</a:t>
            </a:r>
          </a:p>
          <a:p>
            <a:pPr algn="r"/>
            <a:r>
              <a:rPr lang="en-GB" dirty="0"/>
              <a:t>Waiter B accepts the reservation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E08F7-0AA1-D2F5-5AD9-CC2A49FC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767FD-CC6D-9E51-054B-1E71B1B40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AC075EF8-371B-D93E-9F01-D3A2A1DE8044}"/>
              </a:ext>
            </a:extLst>
          </p:cNvPr>
          <p:cNvSpPr/>
          <p:nvPr/>
        </p:nvSpPr>
        <p:spPr>
          <a:xfrm>
            <a:off x="5672861" y="3594998"/>
            <a:ext cx="1125415" cy="22578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A4E01D-0B96-6B8F-97FA-2C50C5C4E286}"/>
              </a:ext>
            </a:extLst>
          </p:cNvPr>
          <p:cNvCxnSpPr>
            <a:cxnSpLocks/>
          </p:cNvCxnSpPr>
          <p:nvPr/>
        </p:nvCxnSpPr>
        <p:spPr>
          <a:xfrm flipH="1">
            <a:off x="6798276" y="4754880"/>
            <a:ext cx="1038132" cy="28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297BFA-5303-3FFE-E969-87B368F69427}"/>
              </a:ext>
            </a:extLst>
          </p:cNvPr>
          <p:cNvCxnSpPr>
            <a:cxnSpLocks/>
          </p:cNvCxnSpPr>
          <p:nvPr/>
        </p:nvCxnSpPr>
        <p:spPr>
          <a:xfrm>
            <a:off x="4572000" y="4535424"/>
            <a:ext cx="1100861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42C79730-E3FD-6587-576D-7ADCDD431CEE}"/>
              </a:ext>
            </a:extLst>
          </p:cNvPr>
          <p:cNvSpPr/>
          <p:nvPr/>
        </p:nvSpPr>
        <p:spPr>
          <a:xfrm>
            <a:off x="5084064" y="4137660"/>
            <a:ext cx="2258568" cy="1399032"/>
          </a:xfrm>
          <a:prstGeom prst="irregularSeal1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Who came first?</a:t>
            </a:r>
          </a:p>
        </p:txBody>
      </p:sp>
    </p:spTree>
    <p:extLst>
      <p:ext uri="{BB962C8B-B14F-4D97-AF65-F5344CB8AC3E}">
        <p14:creationId xmlns:p14="http://schemas.microsoft.com/office/powerpoint/2010/main" val="1181253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E82853-4B3B-78EA-AAE2-EEE65077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 fontAlgn="base"/>
            <a:r>
              <a:rPr lang="en-GB" b="0" i="0" dirty="0">
                <a:solidFill>
                  <a:srgbClr val="273239"/>
                </a:solidFill>
                <a:effectLst/>
              </a:rPr>
              <a:t>Two operations are said to be conflicting if all the following conditions are satisfied: </a:t>
            </a:r>
          </a:p>
          <a:p>
            <a:pPr lvl="1" fontAlgn="base"/>
            <a:r>
              <a:rPr lang="en-GB" b="0" i="0" dirty="0">
                <a:solidFill>
                  <a:srgbClr val="273239"/>
                </a:solidFill>
                <a:effectLst/>
              </a:rPr>
              <a:t>They belong to different transactions</a:t>
            </a:r>
          </a:p>
          <a:p>
            <a:pPr lvl="1" fontAlgn="base"/>
            <a:r>
              <a:rPr lang="en-GB" b="0" i="0" dirty="0">
                <a:solidFill>
                  <a:srgbClr val="273239"/>
                </a:solidFill>
                <a:effectLst/>
              </a:rPr>
              <a:t>They operate on the same data item</a:t>
            </a:r>
          </a:p>
          <a:p>
            <a:pPr lvl="1" fontAlgn="base"/>
            <a:r>
              <a:rPr lang="en-GB" b="0" i="0" dirty="0">
                <a:solidFill>
                  <a:srgbClr val="273239"/>
                </a:solidFill>
                <a:effectLst/>
              </a:rPr>
              <a:t>At Least one of them is a write operation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5466C-C3F1-C8E7-D836-1BAABACB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C00000"/>
                </a:solidFill>
                <a:effectLst/>
                <a:latin typeface="+mn-lt"/>
              </a:rPr>
              <a:t>Conflicting operations (tasks)</a:t>
            </a:r>
            <a:endParaRPr lang="en-GB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7116-613F-E005-6DB3-EC6F2E590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C6087EB-0D03-414D-3214-06B89583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271" y="5013172"/>
            <a:ext cx="3536225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 R(A), W(A), R(B), W(B)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 R(A), W(A), R(B), W(B)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36432-823D-509B-0026-5B14F6013140}"/>
              </a:ext>
            </a:extLst>
          </p:cNvPr>
          <p:cNvSpPr txBox="1"/>
          <p:nvPr/>
        </p:nvSpPr>
        <p:spPr>
          <a:xfrm>
            <a:off x="650290" y="4509343"/>
            <a:ext cx="2543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73239"/>
                </a:solidFill>
              </a:rPr>
              <a:t>A read </a:t>
            </a:r>
            <a:r>
              <a:rPr lang="en-GB" b="0" i="0" dirty="0">
                <a:solidFill>
                  <a:srgbClr val="273239"/>
                </a:solidFill>
                <a:effectLst/>
              </a:rPr>
              <a:t>operation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9B846F-527B-324A-D6E2-F8C3D08D137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435996" y="4784098"/>
            <a:ext cx="898902" cy="29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330A51-72DD-AAE6-D6B4-1902300D3A8E}"/>
              </a:ext>
            </a:extLst>
          </p:cNvPr>
          <p:cNvSpPr txBox="1"/>
          <p:nvPr/>
        </p:nvSpPr>
        <p:spPr>
          <a:xfrm>
            <a:off x="5614496" y="5917648"/>
            <a:ext cx="223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73239"/>
                </a:solidFill>
              </a:rPr>
              <a:t>A write </a:t>
            </a:r>
            <a:r>
              <a:rPr lang="en-GB" b="0" i="0" dirty="0">
                <a:solidFill>
                  <a:srgbClr val="273239"/>
                </a:solidFill>
                <a:effectLst/>
              </a:rPr>
              <a:t>operation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6E8962-F028-9D5D-2928-BBE5D53E734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33975" y="5517631"/>
            <a:ext cx="480521" cy="58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E73F0E-11C8-3CEA-C29C-D803A80601BD}"/>
              </a:ext>
            </a:extLst>
          </p:cNvPr>
          <p:cNvSpPr txBox="1"/>
          <p:nvPr/>
        </p:nvSpPr>
        <p:spPr>
          <a:xfrm>
            <a:off x="4334898" y="4599432"/>
            <a:ext cx="2543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73239"/>
                </a:solidFill>
              </a:rPr>
              <a:t>A data item ‘A’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C64749-4760-5F2D-1530-B1F8FFB640F9}"/>
              </a:ext>
            </a:extLst>
          </p:cNvPr>
          <p:cNvCxnSpPr>
            <a:cxnSpLocks/>
          </p:cNvCxnSpPr>
          <p:nvPr/>
        </p:nvCxnSpPr>
        <p:spPr>
          <a:xfrm>
            <a:off x="2571750" y="4767346"/>
            <a:ext cx="652948" cy="30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D3CB58-B9C8-35B0-713A-8B48DAF2DF1B}"/>
              </a:ext>
            </a:extLst>
          </p:cNvPr>
          <p:cNvSpPr txBox="1"/>
          <p:nvPr/>
        </p:nvSpPr>
        <p:spPr>
          <a:xfrm>
            <a:off x="6141774" y="4535609"/>
            <a:ext cx="2543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73239"/>
                </a:solidFill>
              </a:rPr>
              <a:t>A data item ‘B’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70E6CF-82E9-71CF-E187-6AEEB3DB1AC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343525" y="4904941"/>
            <a:ext cx="2069838" cy="47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2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783773" y="475866"/>
            <a:ext cx="8979352" cy="1224153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How do we avoid conflicts that lead to “Reservation”? </a:t>
            </a:r>
            <a:br>
              <a:rPr lang="en-US" sz="2800" dirty="0"/>
            </a:br>
            <a:r>
              <a:rPr lang="en-US" sz="2800" dirty="0"/>
              <a:t>The ACID Properties of transactions for concurrency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/>
              <a:t>tomicity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</a:rPr>
              <a:t>C</a:t>
            </a:r>
            <a:r>
              <a:rPr lang="en-US"/>
              <a:t>onsistency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</a:rPr>
              <a:t>I</a:t>
            </a:r>
            <a:r>
              <a:rPr lang="en-US"/>
              <a:t>solation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</a:rPr>
              <a:t>D</a:t>
            </a:r>
            <a:r>
              <a:rPr lang="en-US"/>
              <a:t>urability 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670F302F-7977-4B27-BBC1-91149F0E790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4578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8534CAE4-88FF-478A-BBAF-7856D5C32301}" type="datetime1">
              <a:rPr lang="en-US" smtClean="0"/>
              <a:pPr/>
              <a:t>3/20/2024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FBCBAD-5C61-2C79-3A71-47B40E10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Atomicity of Transactions</a:t>
            </a:r>
            <a:br>
              <a:rPr lang="en-GB" dirty="0"/>
            </a:b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762453-9D61-F7D9-B8F8-5E09C611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A very important property guaranteed by the DBMS for all transactions is that they are </a:t>
            </a:r>
            <a:r>
              <a:rPr lang="en-US" i="1" u="sng" dirty="0">
                <a:solidFill>
                  <a:schemeClr val="hlink"/>
                </a:solidFill>
              </a:rPr>
              <a:t>atomic</a:t>
            </a:r>
            <a:r>
              <a:rPr lang="en-US" u="sng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That is, a user can think of a transaction as always executing all its actions in one step, or not executing any actions at all.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DBMS </a:t>
            </a:r>
            <a:r>
              <a:rPr lang="en-US" sz="2000" i="1" dirty="0">
                <a:solidFill>
                  <a:schemeClr val="hlink"/>
                </a:solidFill>
              </a:rPr>
              <a:t>logs</a:t>
            </a:r>
            <a:r>
              <a:rPr lang="en-US" sz="2000" dirty="0"/>
              <a:t> all actions so that it can </a:t>
            </a:r>
            <a:r>
              <a:rPr lang="en-US" sz="2000" i="1" dirty="0">
                <a:solidFill>
                  <a:schemeClr val="hlink"/>
                </a:solidFill>
              </a:rPr>
              <a:t>undo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the actions of aborted transactions.</a:t>
            </a:r>
          </a:p>
          <a:p>
            <a:endParaRPr lang="en-GB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4A9679F3-555E-4DCF-894C-5DA2624F4A1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6626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AAD7BB2A-DD43-44C0-8A83-2F4340888E96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1524000" y="263525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26630" name="Group 4"/>
          <p:cNvGrpSpPr>
            <a:grpSpLocks/>
          </p:cNvGrpSpPr>
          <p:nvPr/>
        </p:nvGrpSpPr>
        <p:grpSpPr bwMode="auto">
          <a:xfrm>
            <a:off x="3048001" y="4724400"/>
            <a:ext cx="3198813" cy="762000"/>
            <a:chOff x="528" y="3024"/>
            <a:chExt cx="2015" cy="480"/>
          </a:xfrm>
        </p:grpSpPr>
        <p:sp>
          <p:nvSpPr>
            <p:cNvPr id="26653" name="Text Box 5"/>
            <p:cNvSpPr txBox="1">
              <a:spLocks noChangeArrowheads="1"/>
            </p:cNvSpPr>
            <p:nvPr/>
          </p:nvSpPr>
          <p:spPr bwMode="auto">
            <a:xfrm>
              <a:off x="1824" y="3024"/>
              <a:ext cx="7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Transaction</a:t>
              </a:r>
            </a:p>
            <a:p>
              <a:r>
                <a:rPr lang="en-US" sz="1600">
                  <a:solidFill>
                    <a:schemeClr val="hlink"/>
                  </a:solidFill>
                </a:rPr>
                <a:t>Abort </a:t>
              </a:r>
            </a:p>
          </p:txBody>
        </p:sp>
        <p:sp>
          <p:nvSpPr>
            <p:cNvPr id="26654" name="Line 6"/>
            <p:cNvSpPr>
              <a:spLocks noChangeShapeType="1"/>
            </p:cNvSpPr>
            <p:nvPr/>
          </p:nvSpPr>
          <p:spPr bwMode="auto">
            <a:xfrm>
              <a:off x="768" y="34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6655" name="Text Box 7"/>
            <p:cNvSpPr txBox="1">
              <a:spLocks noChangeArrowheads="1"/>
            </p:cNvSpPr>
            <p:nvPr/>
          </p:nvSpPr>
          <p:spPr bwMode="auto">
            <a:xfrm>
              <a:off x="528" y="3024"/>
              <a:ext cx="7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Transaction</a:t>
              </a:r>
            </a:p>
            <a:p>
              <a:r>
                <a:rPr lang="en-US" sz="1600">
                  <a:solidFill>
                    <a:schemeClr val="hlink"/>
                  </a:solidFill>
                </a:rPr>
                <a:t>Begin </a:t>
              </a:r>
            </a:p>
          </p:txBody>
        </p:sp>
        <p:grpSp>
          <p:nvGrpSpPr>
            <p:cNvPr id="26656" name="Group 8"/>
            <p:cNvGrpSpPr>
              <a:grpSpLocks/>
            </p:cNvGrpSpPr>
            <p:nvPr/>
          </p:nvGrpSpPr>
          <p:grpSpPr bwMode="auto">
            <a:xfrm>
              <a:off x="768" y="3408"/>
              <a:ext cx="1248" cy="96"/>
              <a:chOff x="768" y="3408"/>
              <a:chExt cx="1248" cy="96"/>
            </a:xfrm>
          </p:grpSpPr>
          <p:sp>
            <p:nvSpPr>
              <p:cNvPr id="26657" name="Line 9"/>
              <p:cNvSpPr>
                <a:spLocks noChangeShapeType="1"/>
              </p:cNvSpPr>
              <p:nvPr/>
            </p:nvSpPr>
            <p:spPr bwMode="auto">
              <a:xfrm>
                <a:off x="768" y="34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6658" name="Line 10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  <p:sp>
        <p:nvSpPr>
          <p:cNvPr id="26631" name="Line 11"/>
          <p:cNvSpPr>
            <a:spLocks noChangeShapeType="1"/>
          </p:cNvSpPr>
          <p:nvPr/>
        </p:nvSpPr>
        <p:spPr bwMode="auto">
          <a:xfrm flipH="1">
            <a:off x="3429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26632" name="Line 12"/>
          <p:cNvSpPr>
            <a:spLocks noChangeShapeType="1"/>
          </p:cNvSpPr>
          <p:nvPr/>
        </p:nvSpPr>
        <p:spPr bwMode="auto">
          <a:xfrm>
            <a:off x="54102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26633" name="Line 13"/>
          <p:cNvSpPr>
            <a:spLocks noChangeShapeType="1"/>
          </p:cNvSpPr>
          <p:nvPr/>
        </p:nvSpPr>
        <p:spPr bwMode="auto">
          <a:xfrm>
            <a:off x="34290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26634" name="Text Box 15"/>
          <p:cNvSpPr txBox="1">
            <a:spLocks noChangeArrowheads="1"/>
          </p:cNvSpPr>
          <p:nvPr/>
        </p:nvSpPr>
        <p:spPr bwMode="auto">
          <a:xfrm>
            <a:off x="3794125" y="5899150"/>
            <a:ext cx="9231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rollback</a:t>
            </a:r>
          </a:p>
        </p:txBody>
      </p:sp>
      <p:sp>
        <p:nvSpPr>
          <p:cNvPr id="26635" name="AutoShape 16"/>
          <p:cNvSpPr>
            <a:spLocks noChangeArrowheads="1"/>
          </p:cNvSpPr>
          <p:nvPr/>
        </p:nvSpPr>
        <p:spPr bwMode="auto">
          <a:xfrm>
            <a:off x="8001000" y="4191000"/>
            <a:ext cx="838200" cy="914400"/>
          </a:xfrm>
          <a:prstGeom prst="can">
            <a:avLst>
              <a:gd name="adj" fmla="val 27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LOG</a:t>
            </a:r>
          </a:p>
        </p:txBody>
      </p:sp>
      <p:sp>
        <p:nvSpPr>
          <p:cNvPr id="26636" name="Line 18"/>
          <p:cNvSpPr>
            <a:spLocks noChangeShapeType="1"/>
          </p:cNvSpPr>
          <p:nvPr/>
        </p:nvSpPr>
        <p:spPr bwMode="auto">
          <a:xfrm flipH="1">
            <a:off x="6400800" y="50292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26637" name="Line 19"/>
          <p:cNvSpPr>
            <a:spLocks noChangeShapeType="1"/>
          </p:cNvSpPr>
          <p:nvPr/>
        </p:nvSpPr>
        <p:spPr bwMode="auto">
          <a:xfrm>
            <a:off x="8915400" y="5029200"/>
            <a:ext cx="14478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26638" name="Rectangle 20"/>
          <p:cNvSpPr>
            <a:spLocks noChangeArrowheads="1"/>
          </p:cNvSpPr>
          <p:nvPr/>
        </p:nvSpPr>
        <p:spPr bwMode="auto">
          <a:xfrm>
            <a:off x="6477000" y="640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6639" name="Rectangle 21"/>
          <p:cNvSpPr>
            <a:spLocks noChangeArrowheads="1"/>
          </p:cNvSpPr>
          <p:nvPr/>
        </p:nvSpPr>
        <p:spPr bwMode="auto">
          <a:xfrm>
            <a:off x="7086600" y="640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6640" name="Rectangle 22"/>
          <p:cNvSpPr>
            <a:spLocks noChangeArrowheads="1"/>
          </p:cNvSpPr>
          <p:nvPr/>
        </p:nvSpPr>
        <p:spPr bwMode="auto">
          <a:xfrm>
            <a:off x="7620000" y="640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6641" name="Rectangle 23"/>
          <p:cNvSpPr>
            <a:spLocks noChangeArrowheads="1"/>
          </p:cNvSpPr>
          <p:nvPr/>
        </p:nvSpPr>
        <p:spPr bwMode="auto">
          <a:xfrm>
            <a:off x="8153400" y="640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6642" name="Rectangle 24"/>
          <p:cNvSpPr>
            <a:spLocks noChangeArrowheads="1"/>
          </p:cNvSpPr>
          <p:nvPr/>
        </p:nvSpPr>
        <p:spPr bwMode="auto">
          <a:xfrm>
            <a:off x="8686800" y="640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6643" name="Rectangle 25"/>
          <p:cNvSpPr>
            <a:spLocks noChangeArrowheads="1"/>
          </p:cNvSpPr>
          <p:nvPr/>
        </p:nvSpPr>
        <p:spPr bwMode="auto">
          <a:xfrm>
            <a:off x="9144000" y="640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6644" name="Rectangle 26"/>
          <p:cNvSpPr>
            <a:spLocks noChangeArrowheads="1"/>
          </p:cNvSpPr>
          <p:nvPr/>
        </p:nvSpPr>
        <p:spPr bwMode="auto">
          <a:xfrm>
            <a:off x="9677400" y="640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6645" name="Line 27"/>
          <p:cNvSpPr>
            <a:spLocks noChangeShapeType="1"/>
          </p:cNvSpPr>
          <p:nvPr/>
        </p:nvSpPr>
        <p:spPr bwMode="auto">
          <a:xfrm flipH="1">
            <a:off x="6781800" y="647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26646" name="Line 28"/>
          <p:cNvSpPr>
            <a:spLocks noChangeShapeType="1"/>
          </p:cNvSpPr>
          <p:nvPr/>
        </p:nvSpPr>
        <p:spPr bwMode="auto">
          <a:xfrm flipH="1">
            <a:off x="7391400" y="647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26647" name="Line 29"/>
          <p:cNvSpPr>
            <a:spLocks noChangeShapeType="1"/>
          </p:cNvSpPr>
          <p:nvPr/>
        </p:nvSpPr>
        <p:spPr bwMode="auto">
          <a:xfrm flipH="1">
            <a:off x="7924800" y="647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26648" name="Line 30"/>
          <p:cNvSpPr>
            <a:spLocks noChangeShapeType="1"/>
          </p:cNvSpPr>
          <p:nvPr/>
        </p:nvSpPr>
        <p:spPr bwMode="auto">
          <a:xfrm flipH="1">
            <a:off x="8458200" y="647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26649" name="Line 31"/>
          <p:cNvSpPr>
            <a:spLocks noChangeShapeType="1"/>
          </p:cNvSpPr>
          <p:nvPr/>
        </p:nvSpPr>
        <p:spPr bwMode="auto">
          <a:xfrm flipH="1">
            <a:off x="8991600" y="647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 flipH="1">
            <a:off x="9448800" y="647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26651" name="Line 34"/>
          <p:cNvSpPr>
            <a:spLocks noChangeShapeType="1"/>
          </p:cNvSpPr>
          <p:nvPr/>
        </p:nvSpPr>
        <p:spPr bwMode="auto">
          <a:xfrm>
            <a:off x="9525000" y="6096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26652" name="Text Box 35"/>
          <p:cNvSpPr txBox="1">
            <a:spLocks noChangeArrowheads="1"/>
          </p:cNvSpPr>
          <p:nvPr/>
        </p:nvSpPr>
        <p:spPr bwMode="auto">
          <a:xfrm>
            <a:off x="9128125" y="5746751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head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2907-2ADD-2B10-FC7A-AD49538C6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transaction might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hlink"/>
                </a:solidFill>
              </a:rPr>
              <a:t>commit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after completing all its actions, or it could </a:t>
            </a:r>
            <a:r>
              <a:rPr lang="en-US" i="1" dirty="0">
                <a:solidFill>
                  <a:schemeClr val="hlink"/>
                </a:solidFill>
              </a:rPr>
              <a:t>abort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(or be aborted by the DBMS) after executing some actions.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9B96-E5A9-C435-BB7A-C14A018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Atomicity of Transactions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GB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6F9F2170-96BC-4094-9A3B-4D07D5D3456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560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ACF8C958-0956-452A-8CE0-9189CD2D226B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1524000" y="1981200"/>
            <a:ext cx="90678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/>
          </a:p>
        </p:txBody>
      </p:sp>
      <p:sp>
        <p:nvSpPr>
          <p:cNvPr id="25606" name="Line 4"/>
          <p:cNvSpPr>
            <a:spLocks noChangeShapeType="1"/>
          </p:cNvSpPr>
          <p:nvPr/>
        </p:nvSpPr>
        <p:spPr bwMode="auto">
          <a:xfrm>
            <a:off x="2743200" y="4038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grpSp>
        <p:nvGrpSpPr>
          <p:cNvPr id="25607" name="Group 9"/>
          <p:cNvGrpSpPr>
            <a:grpSpLocks/>
          </p:cNvGrpSpPr>
          <p:nvPr/>
        </p:nvGrpSpPr>
        <p:grpSpPr bwMode="auto">
          <a:xfrm>
            <a:off x="2743200" y="3962400"/>
            <a:ext cx="4267200" cy="152400"/>
            <a:chOff x="768" y="2496"/>
            <a:chExt cx="2688" cy="96"/>
          </a:xfrm>
        </p:grpSpPr>
        <p:sp>
          <p:nvSpPr>
            <p:cNvPr id="25617" name="Line 5"/>
            <p:cNvSpPr>
              <a:spLocks noChangeShapeType="1"/>
            </p:cNvSpPr>
            <p:nvPr/>
          </p:nvSpPr>
          <p:spPr bwMode="auto">
            <a:xfrm>
              <a:off x="768" y="24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5618" name="Line 6"/>
            <p:cNvSpPr>
              <a:spLocks noChangeShapeType="1"/>
            </p:cNvSpPr>
            <p:nvPr/>
          </p:nvSpPr>
          <p:spPr bwMode="auto">
            <a:xfrm>
              <a:off x="3456" y="24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2438400" y="3429001"/>
            <a:ext cx="11407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Transaction</a:t>
            </a:r>
          </a:p>
          <a:p>
            <a:r>
              <a:rPr lang="en-US" sz="1600">
                <a:solidFill>
                  <a:schemeClr val="hlink"/>
                </a:solidFill>
              </a:rPr>
              <a:t>Begin </a:t>
            </a:r>
          </a:p>
        </p:txBody>
      </p:sp>
      <p:sp>
        <p:nvSpPr>
          <p:cNvPr id="25609" name="Text Box 15"/>
          <p:cNvSpPr txBox="1">
            <a:spLocks noChangeArrowheads="1"/>
          </p:cNvSpPr>
          <p:nvPr/>
        </p:nvSpPr>
        <p:spPr bwMode="auto">
          <a:xfrm>
            <a:off x="6477000" y="3429001"/>
            <a:ext cx="11407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Transaction</a:t>
            </a:r>
          </a:p>
          <a:p>
            <a:r>
              <a:rPr lang="en-US" sz="1600">
                <a:solidFill>
                  <a:schemeClr val="hlink"/>
                </a:solidFill>
              </a:rPr>
              <a:t>Commit </a:t>
            </a:r>
          </a:p>
        </p:txBody>
      </p:sp>
      <p:grpSp>
        <p:nvGrpSpPr>
          <p:cNvPr id="25610" name="Group 21"/>
          <p:cNvGrpSpPr>
            <a:grpSpLocks/>
          </p:cNvGrpSpPr>
          <p:nvPr/>
        </p:nvGrpSpPr>
        <p:grpSpPr bwMode="auto">
          <a:xfrm>
            <a:off x="2362201" y="4800600"/>
            <a:ext cx="3198813" cy="762000"/>
            <a:chOff x="528" y="3024"/>
            <a:chExt cx="2015" cy="480"/>
          </a:xfrm>
        </p:grpSpPr>
        <p:sp>
          <p:nvSpPr>
            <p:cNvPr id="25611" name="Text Box 8"/>
            <p:cNvSpPr txBox="1">
              <a:spLocks noChangeArrowheads="1"/>
            </p:cNvSpPr>
            <p:nvPr/>
          </p:nvSpPr>
          <p:spPr bwMode="auto">
            <a:xfrm>
              <a:off x="1824" y="3024"/>
              <a:ext cx="7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Transaction</a:t>
              </a:r>
            </a:p>
            <a:p>
              <a:r>
                <a:rPr lang="en-US" sz="1600">
                  <a:solidFill>
                    <a:schemeClr val="hlink"/>
                  </a:solidFill>
                </a:rPr>
                <a:t>Abort </a:t>
              </a:r>
            </a:p>
          </p:txBody>
        </p:sp>
        <p:sp>
          <p:nvSpPr>
            <p:cNvPr id="25612" name="Line 10"/>
            <p:cNvSpPr>
              <a:spLocks noChangeShapeType="1"/>
            </p:cNvSpPr>
            <p:nvPr/>
          </p:nvSpPr>
          <p:spPr bwMode="auto">
            <a:xfrm>
              <a:off x="768" y="34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8" y="3024"/>
              <a:ext cx="7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Transaction</a:t>
              </a:r>
            </a:p>
            <a:p>
              <a:r>
                <a:rPr lang="en-US" sz="1600">
                  <a:solidFill>
                    <a:schemeClr val="hlink"/>
                  </a:solidFill>
                </a:rPr>
                <a:t>Begin </a:t>
              </a:r>
            </a:p>
          </p:txBody>
        </p:sp>
        <p:grpSp>
          <p:nvGrpSpPr>
            <p:cNvPr id="25614" name="Group 17"/>
            <p:cNvGrpSpPr>
              <a:grpSpLocks/>
            </p:cNvGrpSpPr>
            <p:nvPr/>
          </p:nvGrpSpPr>
          <p:grpSpPr bwMode="auto">
            <a:xfrm>
              <a:off x="768" y="3408"/>
              <a:ext cx="1248" cy="96"/>
              <a:chOff x="768" y="3408"/>
              <a:chExt cx="1248" cy="96"/>
            </a:xfrm>
          </p:grpSpPr>
          <p:sp>
            <p:nvSpPr>
              <p:cNvPr id="25615" name="Line 12"/>
              <p:cNvSpPr>
                <a:spLocks noChangeShapeType="1"/>
              </p:cNvSpPr>
              <p:nvPr/>
            </p:nvSpPr>
            <p:spPr bwMode="auto">
              <a:xfrm>
                <a:off x="768" y="34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5616" name="Line 16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C476C26E-9D23-58F9-F6FD-1EC697AFD0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Users are responsible for ensuring transaction consistency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when run to completion against a consistent database instance, the transaction leaves the database consistent 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For example, consistency criterion that my inter-account-transfer transaction does not change the total amount of money in the accounts!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b="1" dirty="0">
                <a:solidFill>
                  <a:srgbClr val="C00000"/>
                </a:solidFill>
              </a:rPr>
              <a:t>Database consistency</a:t>
            </a:r>
            <a:r>
              <a:rPr lang="en-GB" altLang="en-US" sz="2400" dirty="0">
                <a:solidFill>
                  <a:srgbClr val="C00000"/>
                </a:solidFill>
              </a:rPr>
              <a:t> </a:t>
            </a:r>
            <a:r>
              <a:rPr lang="en-GB" altLang="en-US" sz="2400" dirty="0"/>
              <a:t>is the property that every transaction sees a consistent database instance. It follows from transaction atomicity, isolation and transaction consistency</a:t>
            </a:r>
            <a:endParaRPr lang="en-GB" altLang="en-US" sz="2400" b="1" dirty="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5072BC49-8640-F6F5-6226-8E10B1FB5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Consistency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FFCF-A98A-63A3-0791-7F1EE2C4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8FEA6A-B995-43CE-9093-0CA2F53A584F}" type="slidenum">
              <a:rPr lang="en-US" altLang="en-US"/>
              <a:pPr/>
              <a:t>39</a:t>
            </a:fld>
            <a:endParaRPr lang="en-US" altLang="en-US"/>
          </a:p>
        </p:txBody>
      </p:sp>
      <p:grpSp>
        <p:nvGrpSpPr>
          <p:cNvPr id="57351" name="Group 7">
            <a:extLst>
              <a:ext uri="{FF2B5EF4-FFF2-40B4-BE49-F238E27FC236}">
                <a16:creationId xmlns:a16="http://schemas.microsoft.com/office/drawing/2014/main" id="{B0485172-F120-BC65-579C-7D15C5DD6BAE}"/>
              </a:ext>
            </a:extLst>
          </p:cNvPr>
          <p:cNvGrpSpPr>
            <a:grpSpLocks/>
          </p:cNvGrpSpPr>
          <p:nvPr/>
        </p:nvGrpSpPr>
        <p:grpSpPr bwMode="auto">
          <a:xfrm>
            <a:off x="8620957" y="3854951"/>
            <a:ext cx="2944730" cy="781050"/>
            <a:chOff x="4670" y="2400"/>
            <a:chExt cx="1058" cy="492"/>
          </a:xfrm>
        </p:grpSpPr>
        <p:sp>
          <p:nvSpPr>
            <p:cNvPr id="57348" name="Text Box 4">
              <a:extLst>
                <a:ext uri="{FF2B5EF4-FFF2-40B4-BE49-F238E27FC236}">
                  <a16:creationId xmlns:a16="http://schemas.microsoft.com/office/drawing/2014/main" id="{9846806C-2166-D72D-D348-EA3E8A2CB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0" y="2640"/>
              <a:ext cx="10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 dirty="0">
                  <a:solidFill>
                    <a:schemeClr val="tx2"/>
                  </a:solidFill>
                  <a:latin typeface="Verdana" panose="020B0604030504040204" pitchFamily="34" charset="0"/>
                </a:rPr>
                <a:t>Integrity Constraints!</a:t>
              </a:r>
            </a:p>
          </p:txBody>
        </p:sp>
        <p:sp>
          <p:nvSpPr>
            <p:cNvPr id="57349" name="Line 5">
              <a:extLst>
                <a:ext uri="{FF2B5EF4-FFF2-40B4-BE49-F238E27FC236}">
                  <a16:creationId xmlns:a16="http://schemas.microsoft.com/office/drawing/2014/main" id="{3B121CB4-E75A-65F1-35F3-9E981795D1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400"/>
              <a:ext cx="288" cy="288"/>
            </a:xfrm>
            <a:prstGeom prst="line">
              <a:avLst/>
            </a:prstGeom>
            <a:noFill/>
            <a:ln w="635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BE50AF-8DF0-447E-7022-93DCD68E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4484C-31B7-8917-59D3-30CDC9D22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73DF9-1E38-90D5-D504-E9FC19B5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59" y="2715768"/>
            <a:ext cx="10333303" cy="316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13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ACDF9E8-FEE5-DFB6-49E7-7333D5FFF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anchor="ctr">
            <a:normAutofit/>
          </a:bodyPr>
          <a:lstStyle/>
          <a:p>
            <a:r>
              <a:rPr lang="en-GB" altLang="en-US"/>
              <a:t>Isolation</a:t>
            </a:r>
          </a:p>
        </p:txBody>
      </p:sp>
      <p:sp>
        <p:nvSpPr>
          <p:cNvPr id="58377" name="Rectangle 3">
            <a:extLst>
              <a:ext uri="{FF2B5EF4-FFF2-40B4-BE49-F238E27FC236}">
                <a16:creationId xmlns:a16="http://schemas.microsoft.com/office/drawing/2014/main" id="{53B61CB8-B137-C753-3C60-1CECF31D9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3773" y="2313991"/>
            <a:ext cx="9808029" cy="3862971"/>
          </a:xfrm>
        </p:spPr>
        <p:txBody>
          <a:bodyPr>
            <a:normAutofit/>
          </a:bodyPr>
          <a:lstStyle/>
          <a:p>
            <a:r>
              <a:rPr lang="en-GB" altLang="en-US"/>
              <a:t>Guarantee that even though transactions may be interleaved, the net effect is identical to executing the transactions </a:t>
            </a:r>
            <a:r>
              <a:rPr lang="en-GB" altLang="en-US" b="1"/>
              <a:t>serially</a:t>
            </a:r>
          </a:p>
          <a:p>
            <a:r>
              <a:rPr lang="en-GB" altLang="en-US"/>
              <a:t>For example, if transactions T1 and T2 are executed concurrently, the net effect is equivalent to executing</a:t>
            </a:r>
          </a:p>
          <a:p>
            <a:pPr lvl="1"/>
            <a:r>
              <a:rPr lang="en-GB" altLang="en-US" sz="2600"/>
              <a:t>T1 followed by T2, </a:t>
            </a:r>
            <a:r>
              <a:rPr lang="en-GB" altLang="en-US" sz="2600" b="1"/>
              <a:t>or</a:t>
            </a:r>
          </a:p>
          <a:p>
            <a:pPr lvl="1"/>
            <a:r>
              <a:rPr lang="en-GB" altLang="en-US" sz="2600"/>
              <a:t>T2 followed by T1</a:t>
            </a:r>
          </a:p>
          <a:p>
            <a:r>
              <a:rPr lang="en-GB" altLang="en-US"/>
              <a:t>NOTE: The DBMS provides </a:t>
            </a:r>
            <a:r>
              <a:rPr lang="en-GB" altLang="en-US" b="1"/>
              <a:t>no guarantee of effective order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679C6-454A-8D80-784E-D496F32C3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9FC0D6E-B44D-4768-9899-B6548E30D92A}" type="slidenum">
              <a:rPr lang="en-US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3FB576B-F76A-F19B-9D7C-E54C99A29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538" y="522516"/>
            <a:ext cx="7568682" cy="1168172"/>
          </a:xfrm>
        </p:spPr>
        <p:txBody>
          <a:bodyPr anchor="ctr">
            <a:normAutofit/>
          </a:bodyPr>
          <a:lstStyle/>
          <a:p>
            <a:r>
              <a:rPr lang="en-GB" altLang="en-US"/>
              <a:t>Durability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749BC8E-B390-2657-8A00-6F412DBED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9538" y="2313991"/>
            <a:ext cx="4965441" cy="3862971"/>
          </a:xfrm>
        </p:spPr>
        <p:txBody>
          <a:bodyPr>
            <a:normAutofit/>
          </a:bodyPr>
          <a:lstStyle/>
          <a:p>
            <a:r>
              <a:rPr lang="en-GB" altLang="en-US" sz="2400"/>
              <a:t>DBMS uses the log to ensure durability</a:t>
            </a:r>
          </a:p>
          <a:p>
            <a:r>
              <a:rPr lang="en-GB" altLang="en-US" sz="2400"/>
              <a:t>If the system crashed before the changes made by a completed transaction are written to disk, the log is used to remember and restore these changes when the system is restarted</a:t>
            </a:r>
          </a:p>
          <a:p>
            <a:r>
              <a:rPr lang="en-GB" altLang="en-US" sz="2400"/>
              <a:t>Again, this is handled by the recovery manager</a:t>
            </a:r>
          </a:p>
        </p:txBody>
      </p:sp>
      <p:pic>
        <p:nvPicPr>
          <p:cNvPr id="59397" name="Picture 59396" descr="Cloud shaped hard drive with cables">
            <a:extLst>
              <a:ext uri="{FF2B5EF4-FFF2-40B4-BE49-F238E27FC236}">
                <a16:creationId xmlns:a16="http://schemas.microsoft.com/office/drawing/2014/main" id="{6D0BBC26-B1F1-6338-28AF-0F04F288D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r="19481" b="1"/>
          <a:stretch/>
        </p:blipFill>
        <p:spPr>
          <a:xfrm>
            <a:off x="6369696" y="2317095"/>
            <a:ext cx="4965442" cy="386297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B5B6-A3A3-2EAA-47C8-3E9E92235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D3E3D20-D9B4-4FD4-8475-49CEDFA244A6}" type="slidenum">
              <a:rPr lang="en-US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524000" y="1676400"/>
            <a:ext cx="9067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sz="2000" dirty="0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2666999" y="4004434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666999" y="392823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5029199" y="392823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505199" y="3545647"/>
            <a:ext cx="4138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5029199" y="400443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6248399" y="392823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410199" y="3547234"/>
            <a:ext cx="4138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2362200" y="4537834"/>
            <a:ext cx="7292975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T1:	 A=A+100,  B=B-100    T2: A=1.06*A,B=1.06*B </a:t>
            </a:r>
          </a:p>
          <a:p>
            <a:pPr eaLnBrk="0" hangingPunct="0"/>
            <a:endParaRPr lang="en-US">
              <a:latin typeface="Book Antiqua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27C7-C7F6-7E1D-8F1D-10BD4102B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i="1" u="sng" dirty="0">
                <a:solidFill>
                  <a:srgbClr val="C00000"/>
                </a:solidFill>
              </a:rPr>
              <a:t>Serial schedule: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Schedule that does not interleave the actions of different transactions.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sz="2800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B3D72-EBBB-8BB0-8E76-B6A7EDF8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3" y="844820"/>
            <a:ext cx="8040738" cy="1224153"/>
          </a:xfrm>
        </p:spPr>
        <p:txBody>
          <a:bodyPr/>
          <a:lstStyle/>
          <a:p>
            <a:r>
              <a:rPr lang="en-GB" dirty="0"/>
              <a:t>Scheduling Transactions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1" grpId="0" animBg="1"/>
      <p:bldP spid="45063" grpId="0" animBg="1"/>
      <p:bldP spid="45064" grpId="0" autoUpdateAnimBg="0"/>
      <p:bldP spid="45065" grpId="0" animBg="1"/>
      <p:bldP spid="45067" grpId="0" animBg="1"/>
      <p:bldP spid="45068" grpId="0" autoUpdateAnimBg="0"/>
      <p:bldP spid="45069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24B8-A983-D1E2-2F13-5F1E4225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i="1" u="sng" dirty="0">
                <a:solidFill>
                  <a:schemeClr val="hlink"/>
                </a:solidFill>
              </a:rPr>
              <a:t>Equivalent schedules</a:t>
            </a:r>
            <a:r>
              <a:rPr lang="en-US" u="sng" dirty="0">
                <a:solidFill>
                  <a:schemeClr val="hlink"/>
                </a:solidFill>
              </a:rPr>
              <a:t>:</a:t>
            </a:r>
            <a:r>
              <a:rPr lang="en-US" dirty="0">
                <a:solidFill>
                  <a:schemeClr val="accent2"/>
                </a:solidFill>
              </a:rPr>
              <a:t>  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solidFill>
                  <a:schemeClr val="folHlink"/>
                </a:solidFill>
              </a:rPr>
              <a:t>Schedules involving the same set of operations on the same data objects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solidFill>
                  <a:schemeClr val="folHlink"/>
                </a:solidFill>
              </a:rPr>
              <a:t>Schedules that leave database with state after executing them in any order.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sz="2000" dirty="0">
              <a:solidFill>
                <a:schemeClr val="folHlink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dirty="0"/>
          </a:p>
          <a:p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24000" y="1676400"/>
            <a:ext cx="90678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dirty="0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2057401" y="4114800"/>
            <a:ext cx="5400674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 R(A), W(A),   	                       R(B), W(B)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   		R(A), W(A)</a:t>
            </a:r>
          </a:p>
        </p:txBody>
      </p:sp>
      <p:sp>
        <p:nvSpPr>
          <p:cNvPr id="33797" name="Text Box 10"/>
          <p:cNvSpPr txBox="1">
            <a:spLocks noChangeArrowheads="1"/>
          </p:cNvSpPr>
          <p:nvPr/>
        </p:nvSpPr>
        <p:spPr bwMode="auto">
          <a:xfrm>
            <a:off x="2041525" y="3663950"/>
            <a:ext cx="1377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Schedule 1 </a:t>
            </a: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2133600" y="5715000"/>
            <a:ext cx="5715000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 R(A), W(A),  R(B),                                W(B)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   		          R(A), W(A)</a:t>
            </a:r>
          </a:p>
        </p:txBody>
      </p:sp>
      <p:sp>
        <p:nvSpPr>
          <p:cNvPr id="33799" name="Text Box 12"/>
          <p:cNvSpPr txBox="1">
            <a:spLocks noChangeArrowheads="1"/>
          </p:cNvSpPr>
          <p:nvPr/>
        </p:nvSpPr>
        <p:spPr bwMode="auto">
          <a:xfrm>
            <a:off x="2133600" y="5257800"/>
            <a:ext cx="1377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Schedule 2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28491-7F21-E3C0-ECDB-917EE0F2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105223"/>
          </a:xfrm>
        </p:spPr>
        <p:txBody>
          <a:bodyPr>
            <a:normAutofit/>
          </a:bodyPr>
          <a:lstStyle/>
          <a:p>
            <a:r>
              <a:rPr lang="en-GB" dirty="0"/>
              <a:t>Scheduling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" grpId="0" animBg="1" autoUpdateAnimBg="0"/>
      <p:bldP spid="75787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0" y="1676400"/>
            <a:ext cx="90678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sz="2000" dirty="0">
              <a:solidFill>
                <a:schemeClr val="folHlink"/>
              </a:solidFill>
            </a:endParaRP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3048000" y="4800600"/>
            <a:ext cx="914400" cy="838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DB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V="1">
            <a:off x="4038600" y="44958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038600" y="5334000"/>
            <a:ext cx="1676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114801" y="4343400"/>
            <a:ext cx="1090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Schedule 1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191001" y="5562600"/>
            <a:ext cx="10903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Schedule 2</a:t>
            </a:r>
          </a:p>
        </p:txBody>
      </p:sp>
      <p:sp>
        <p:nvSpPr>
          <p:cNvPr id="34825" name="AutoShape 10"/>
          <p:cNvSpPr>
            <a:spLocks noChangeArrowheads="1"/>
          </p:cNvSpPr>
          <p:nvPr/>
        </p:nvSpPr>
        <p:spPr bwMode="auto">
          <a:xfrm>
            <a:off x="5791200" y="4038600"/>
            <a:ext cx="914400" cy="838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DB’</a:t>
            </a:r>
          </a:p>
        </p:txBody>
      </p:sp>
      <p:sp>
        <p:nvSpPr>
          <p:cNvPr id="34826" name="AutoShape 11"/>
          <p:cNvSpPr>
            <a:spLocks noChangeArrowheads="1"/>
          </p:cNvSpPr>
          <p:nvPr/>
        </p:nvSpPr>
        <p:spPr bwMode="auto">
          <a:xfrm>
            <a:off x="5791200" y="5181600"/>
            <a:ext cx="914400" cy="838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DB’’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7680325" y="4529138"/>
            <a:ext cx="111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DB’ = DB’’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E204-057B-4A4C-41CF-0770C218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i="1" u="sng" dirty="0">
                <a:solidFill>
                  <a:schemeClr val="hlink"/>
                </a:solidFill>
              </a:rPr>
              <a:t>Equivalent schedules</a:t>
            </a:r>
            <a:r>
              <a:rPr lang="en-US" u="sng" dirty="0">
                <a:solidFill>
                  <a:schemeClr val="hlink"/>
                </a:solidFill>
              </a:rPr>
              <a:t>:</a:t>
            </a:r>
            <a:r>
              <a:rPr lang="en-US" dirty="0">
                <a:solidFill>
                  <a:schemeClr val="accent2"/>
                </a:solidFill>
              </a:rPr>
              <a:t>  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Schedules with the same set of operations on the same data objects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>
                <a:solidFill>
                  <a:schemeClr val="folHlink"/>
                </a:solidFill>
              </a:rPr>
              <a:t>And, for any database state, the effect (on the set of objects in the database) of executing the first schedule is identical to the effect of executing the second schedule.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sz="2000" dirty="0">
              <a:solidFill>
                <a:schemeClr val="folHlink"/>
              </a:solidFill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D8D9D-EFE9-D2D5-0779-FDB72195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971933"/>
          </a:xfrm>
        </p:spPr>
        <p:txBody>
          <a:bodyPr>
            <a:normAutofit fontScale="90000"/>
          </a:bodyPr>
          <a:lstStyle/>
          <a:p>
            <a:r>
              <a:rPr lang="en-GB" dirty="0"/>
              <a:t>Scheduling Transactions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A7F2-019C-E5D3-6F8B-A1859EC2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2" y="2313991"/>
            <a:ext cx="11214901" cy="3862971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i="1" u="sng" dirty="0">
                <a:solidFill>
                  <a:schemeClr val="hlink"/>
                </a:solidFill>
              </a:rPr>
              <a:t>Serializable schedule</a:t>
            </a:r>
            <a:r>
              <a:rPr lang="en-US" dirty="0">
                <a:solidFill>
                  <a:schemeClr val="hlink"/>
                </a:solidFill>
              </a:rPr>
              <a:t>: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A schedule that is equivalent to </a:t>
            </a:r>
            <a:r>
              <a:rPr lang="en-US" dirty="0">
                <a:solidFill>
                  <a:schemeClr val="hlink"/>
                </a:solidFill>
              </a:rPr>
              <a:t>some</a:t>
            </a:r>
            <a:r>
              <a:rPr lang="en-US" dirty="0"/>
              <a:t> serial execution of the transactions.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dirty="0"/>
          </a:p>
          <a:p>
            <a:endParaRPr lang="en-GB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524000" y="1676400"/>
            <a:ext cx="90678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dirty="0"/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3886201" y="3165475"/>
            <a:ext cx="5991224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 R(A), W(A),   	                      R(B), W(B)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   		R(A), W(A)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810000" y="2768600"/>
            <a:ext cx="1207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Schedule 1</a:t>
            </a: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3886201" y="4648200"/>
            <a:ext cx="5273881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T1:	 R(A), W(A), R(B), W(B)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T2:	   		                    R(A), W(A)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3962400" y="5943600"/>
            <a:ext cx="4748096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T1:	                      R(A), W(A), R(B), W(B)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T2:	 R(A), W(A)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886201" y="4267200"/>
            <a:ext cx="17940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Serial Schedule A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962400" y="5562600"/>
            <a:ext cx="17860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Serial Schedule 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02945-DACA-C4BB-BBC2-569BE46A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7"/>
            <a:ext cx="8040738" cy="1172990"/>
          </a:xfrm>
        </p:spPr>
        <p:txBody>
          <a:bodyPr>
            <a:normAutofit/>
          </a:bodyPr>
          <a:lstStyle/>
          <a:p>
            <a:r>
              <a:rPr lang="en-GB" dirty="0"/>
              <a:t>Scheduling Transactions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 autoUpdateAnimBg="0"/>
      <p:bldP spid="119814" grpId="0" animBg="1" autoUpdateAnimBg="0"/>
      <p:bldP spid="11981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63CA-20A8-E47A-054B-F297CB69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Reading Uncommitted Data (WR Conflicts, “dirty reads”):</a:t>
            </a:r>
            <a:br>
              <a:rPr lang="en-US" dirty="0"/>
            </a:br>
            <a:endParaRPr lang="en-US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/>
          </a:p>
          <a:p>
            <a:endParaRPr lang="en-GB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838200" y="382505"/>
            <a:ext cx="8153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3600" dirty="0">
                <a:solidFill>
                  <a:srgbClr val="C00000"/>
                </a:solidFill>
              </a:rPr>
              <a:t>Anomalies with Interleaved Execution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362200" y="1981200"/>
            <a:ext cx="7772400" cy="365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797050" y="3601710"/>
            <a:ext cx="8032750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 	R(A), W(A),   	                            R(B), W(B), Abort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		R(A), W(A), C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362200" y="1981200"/>
            <a:ext cx="7772400" cy="407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079625" y="3657600"/>
            <a:ext cx="8032750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T1:	R(A),  		     	   R(A), W(A), C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T2:		R(A), W(A),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AE06-AC2E-1764-0D99-1FFEBEEE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3" y="1981200"/>
            <a:ext cx="9742714" cy="4195762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sz="44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Unrepeatable Reads (RW Conflicts):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/>
          </a:p>
          <a:p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04C8F9-99B9-D8AC-9AFB-BD904A05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2505"/>
            <a:ext cx="8153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3600" dirty="0">
                <a:solidFill>
                  <a:srgbClr val="C00000"/>
                </a:solidFill>
              </a:rPr>
              <a:t>Anomalies with Interleaved Execution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6AB4E-C247-749C-AB8E-4C197467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Overwriting Uncommitted Data (WW Conflicts):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   </a:t>
            </a:r>
          </a:p>
          <a:p>
            <a:endParaRPr lang="en-GB" dirty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362200" y="1981200"/>
            <a:ext cx="7772400" cy="407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981200" y="3124200"/>
            <a:ext cx="8032750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W(A),  		             W(B), C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	W(A), W(B), C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C2237F-73A8-63D8-C90B-FAE558F5E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2505"/>
            <a:ext cx="8153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3600" dirty="0">
                <a:solidFill>
                  <a:srgbClr val="C00000"/>
                </a:solidFill>
              </a:rPr>
              <a:t>Anomalies with Interleaved Execution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8081-2555-6A32-3E14-266C8357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Lock-Based Concurrency Control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783773" y="2313991"/>
            <a:ext cx="9808029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/>
              <a:t>Each transaction must obtain a S (</a:t>
            </a:r>
            <a:r>
              <a:rPr lang="en-US" sz="2600" i="1"/>
              <a:t>shared</a:t>
            </a:r>
            <a:r>
              <a:rPr lang="en-US" sz="2600"/>
              <a:t>) lock on object before reading, and an X (</a:t>
            </a:r>
            <a:r>
              <a:rPr lang="en-US" sz="2600" i="1"/>
              <a:t>exclusive</a:t>
            </a:r>
            <a:r>
              <a:rPr lang="en-US" sz="2600"/>
              <a:t>) lock on object before writing.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/>
              <a:t>An S or  X lock is released when the corresponding object is no longer needed.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/>
              <a:t>Ex:  T1: S(A), R(A), Release_S(A), X(B), W(B), Release_X(B) …</a:t>
            </a:r>
          </a:p>
        </p:txBody>
      </p:sp>
      <p:sp>
        <p:nvSpPr>
          <p:cNvPr id="48136" name="Slide Number Placeholder 3">
            <a:extLst>
              <a:ext uri="{FF2B5EF4-FFF2-40B4-BE49-F238E27FC236}">
                <a16:creationId xmlns:a16="http://schemas.microsoft.com/office/drawing/2014/main" id="{24B4488C-8FF0-E5F3-E843-F8331F4F3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49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BE50AF-8DF0-447E-7022-93DCD68E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4484C-31B7-8917-59D3-30CDC9D22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73DF9-1E38-90D5-D504-E9FC19B5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59" y="2715768"/>
            <a:ext cx="10333303" cy="316149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9E0C1D-5E24-CE3E-2947-B56BEB32975B}"/>
              </a:ext>
            </a:extLst>
          </p:cNvPr>
          <p:cNvSpPr/>
          <p:nvPr/>
        </p:nvSpPr>
        <p:spPr>
          <a:xfrm>
            <a:off x="1224625" y="4732092"/>
            <a:ext cx="9914315" cy="122065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76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258A-380E-F633-915B-343D6F8B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Lock-Based Concurrency Control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783773" y="2313991"/>
            <a:ext cx="9808029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/>
              <a:t>X conflicts with X and S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/>
              <a:t>No transaction can obtain an X lock on an object if some other transaction has an X or S lock on that object.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/>
              <a:t>No transaction can obtain an S lock on an object if some other transaction has an X lock on that object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/>
              <a:t>S locks do not conflict with each other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/>
              <a:t>Multiple transactions may obtain an S lock on the same object</a:t>
            </a:r>
          </a:p>
        </p:txBody>
      </p:sp>
      <p:sp>
        <p:nvSpPr>
          <p:cNvPr id="130056" name="Slide Number Placeholder 3">
            <a:extLst>
              <a:ext uri="{FF2B5EF4-FFF2-40B4-BE49-F238E27FC236}">
                <a16:creationId xmlns:a16="http://schemas.microsoft.com/office/drawing/2014/main" id="{9DAB4B12-72FA-96A4-580F-3FE96CA47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50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1BA5-2D9C-C830-35E0-64C6287E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Lock-Based Concurrency Control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783773" y="2313991"/>
            <a:ext cx="9808029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600" i="1" u="sng"/>
              <a:t>Strict Two-phase Locking (Strict 2PL) Protocol</a:t>
            </a:r>
            <a:r>
              <a:rPr lang="en-US" sz="2600"/>
              <a:t>: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/>
              <a:t>Each transaction must obtain a S (</a:t>
            </a:r>
            <a:r>
              <a:rPr lang="en-US" sz="2600" i="1"/>
              <a:t>shared</a:t>
            </a:r>
            <a:r>
              <a:rPr lang="en-US" sz="2600"/>
              <a:t>) lock on object before reading, and an X (</a:t>
            </a:r>
            <a:r>
              <a:rPr lang="en-US" sz="2600" i="1"/>
              <a:t>exclusive</a:t>
            </a:r>
            <a:r>
              <a:rPr lang="en-US" sz="2600"/>
              <a:t>) lock on object before writing.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/>
              <a:t>All locks held by a transaction are released when the transaction completes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/>
              <a:t> If a transaction holds an X lock on an object, no other transaction can get a lock (S or X) on that object.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600"/>
              <a:t>Strict 2PL allows only serializable schedules.</a:t>
            </a:r>
          </a:p>
        </p:txBody>
      </p:sp>
      <p:sp>
        <p:nvSpPr>
          <p:cNvPr id="77832" name="Slide Number Placeholder 3">
            <a:extLst>
              <a:ext uri="{FF2B5EF4-FFF2-40B4-BE49-F238E27FC236}">
                <a16:creationId xmlns:a16="http://schemas.microsoft.com/office/drawing/2014/main" id="{4CC1A054-3DDC-E390-688A-4322C167E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51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512A-D4AD-68D0-F39B-D13159A9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Conflict Serializable Schedules</a:t>
            </a:r>
          </a:p>
        </p:txBody>
      </p:sp>
      <p:sp>
        <p:nvSpPr>
          <p:cNvPr id="49166" name="Slide Number Placeholder 3">
            <a:extLst>
              <a:ext uri="{FF2B5EF4-FFF2-40B4-BE49-F238E27FC236}">
                <a16:creationId xmlns:a16="http://schemas.microsoft.com/office/drawing/2014/main" id="{5F137613-2D5E-0EAE-0BED-2F6C7F430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52</a:t>
            </a:fld>
            <a:endParaRPr lang="en-GB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431190" y="2313991"/>
            <a:ext cx="6817837" cy="12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8323" indent="-298323" defTabSz="79552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schedules are </a:t>
            </a:r>
            <a:r>
              <a:rPr lang="en-US" sz="1566" kern="120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conflict equivalent</a:t>
            </a:r>
            <a:r>
              <a:rPr lang="en-US"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if:</a:t>
            </a:r>
          </a:p>
          <a:p>
            <a:pPr marL="646367" lvl="1" indent="-248603" defTabSz="795528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 the same actions of the same transactions</a:t>
            </a:r>
          </a:p>
          <a:p>
            <a:pPr marL="646367" lvl="1" indent="-248603" defTabSz="795528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pair of conflicting actions are ordered the same way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dirty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192632" y="4483643"/>
            <a:ext cx="7046212" cy="7022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95528" eaLnBrk="0" hangingPunct="0">
              <a:spcAft>
                <a:spcPts val="600"/>
              </a:spcAft>
            </a:pPr>
            <a:r>
              <a:rPr lang="en-US" sz="1740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T1: 	R(A), W(A),   	               R(B), W(B)</a:t>
            </a:r>
          </a:p>
          <a:p>
            <a:pPr defTabSz="795528" eaLnBrk="0" hangingPunct="0">
              <a:spcAft>
                <a:spcPts val="600"/>
              </a:spcAft>
            </a:pPr>
            <a:r>
              <a:rPr lang="en-US" sz="1740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T2:	                      R(A), W(A)                      R(B)   </a:t>
            </a:r>
            <a:endParaRPr lang="en-US" sz="2000">
              <a:latin typeface="Book Antiqua" pitchFamily="18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092369" y="4155005"/>
            <a:ext cx="1168910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740" kern="120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Schedule 1</a:t>
            </a:r>
            <a:endParaRPr lang="en-US" sz="2000">
              <a:solidFill>
                <a:schemeClr val="folHlink"/>
              </a:solidFill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192632" y="5553108"/>
            <a:ext cx="7046212" cy="7022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95528" eaLnBrk="0" hangingPunct="0">
              <a:spcAft>
                <a:spcPts val="600"/>
              </a:spcAft>
            </a:pPr>
            <a:r>
              <a:rPr lang="en-US" sz="1740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T1: 	R(A), W(A),   	   R(B), W(B)</a:t>
            </a:r>
          </a:p>
          <a:p>
            <a:pPr defTabSz="795528" eaLnBrk="0" hangingPunct="0">
              <a:spcAft>
                <a:spcPts val="600"/>
              </a:spcAft>
            </a:pPr>
            <a:r>
              <a:rPr lang="en-US" sz="1740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T2:	                     R(A),                      W(A)  R(B)   </a:t>
            </a:r>
            <a:endParaRPr lang="en-US" sz="2000">
              <a:latin typeface="Book Antiqua" pitchFamily="18" charset="0"/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2039453" y="5218900"/>
            <a:ext cx="1168910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740" kern="120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Schedule 2</a:t>
            </a:r>
            <a:endParaRPr lang="en-US" sz="2000">
              <a:solidFill>
                <a:schemeClr val="folHlink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45F66E-259A-C068-2517-672F2BE53C08}"/>
              </a:ext>
            </a:extLst>
          </p:cNvPr>
          <p:cNvCxnSpPr/>
          <p:nvPr/>
        </p:nvCxnSpPr>
        <p:spPr>
          <a:xfrm>
            <a:off x="4257675" y="4600575"/>
            <a:ext cx="447675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F32B6B-6222-7652-F35B-4D12A43C2616}"/>
              </a:ext>
            </a:extLst>
          </p:cNvPr>
          <p:cNvCxnSpPr/>
          <p:nvPr/>
        </p:nvCxnSpPr>
        <p:spPr>
          <a:xfrm>
            <a:off x="6546555" y="4600575"/>
            <a:ext cx="447675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D6D28F-CF07-0520-A9FB-D7F57083D7CE}"/>
              </a:ext>
            </a:extLst>
          </p:cNvPr>
          <p:cNvCxnSpPr/>
          <p:nvPr/>
        </p:nvCxnSpPr>
        <p:spPr>
          <a:xfrm>
            <a:off x="4124325" y="5628005"/>
            <a:ext cx="447675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821337-D515-5870-B448-FF20C5155D8D}"/>
              </a:ext>
            </a:extLst>
          </p:cNvPr>
          <p:cNvCxnSpPr/>
          <p:nvPr/>
        </p:nvCxnSpPr>
        <p:spPr>
          <a:xfrm>
            <a:off x="5872162" y="5628005"/>
            <a:ext cx="447675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95B1-87FC-8EA1-AB82-A9BDFF6B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Conflict Serializable Schedules</a:t>
            </a:r>
          </a:p>
        </p:txBody>
      </p:sp>
      <p:sp>
        <p:nvSpPr>
          <p:cNvPr id="50188" name="Slide Number Placeholder 3">
            <a:extLst>
              <a:ext uri="{FF2B5EF4-FFF2-40B4-BE49-F238E27FC236}">
                <a16:creationId xmlns:a16="http://schemas.microsoft.com/office/drawing/2014/main" id="{DB9261C0-3568-65F4-B77E-FC975882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53</a:t>
            </a:fld>
            <a:endParaRPr lang="en-GB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910636" y="2313991"/>
            <a:ext cx="7364916" cy="386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22326" indent="-322326" defTabSz="859536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 S is </a:t>
            </a:r>
            <a:r>
              <a:rPr lang="en-US" sz="1692" kern="120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conflict serializable</a:t>
            </a: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S is conflict equivalent to </a:t>
            </a:r>
            <a:r>
              <a:rPr lang="en-US" sz="1692" kern="120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serial schedule!</a:t>
            </a:r>
            <a:endParaRPr 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838431" y="3974708"/>
            <a:ext cx="7611617" cy="745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859536" eaLnBrk="0" hangingPunct="0">
              <a:spcAft>
                <a:spcPts val="600"/>
              </a:spcAft>
            </a:pPr>
            <a:r>
              <a:rPr lang="en-US" sz="1880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T1: 	R(A), W(A),   	               R(B), W(B)</a:t>
            </a:r>
          </a:p>
          <a:p>
            <a:pPr defTabSz="859536" eaLnBrk="0" hangingPunct="0">
              <a:spcAft>
                <a:spcPts val="600"/>
              </a:spcAft>
            </a:pPr>
            <a:r>
              <a:rPr lang="en-US" sz="1880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T2:	                      R(A), W(A)                      R(B)   </a:t>
            </a:r>
            <a:endParaRPr lang="en-US" sz="2000">
              <a:latin typeface="Book Antiqua" pitchFamily="18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838431" y="3497854"/>
            <a:ext cx="1250410" cy="37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1880" kern="120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Schedule 1</a:t>
            </a:r>
            <a:endParaRPr lang="en-US" sz="2000">
              <a:solidFill>
                <a:schemeClr val="folHlink"/>
              </a:solidFill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838431" y="5274399"/>
            <a:ext cx="7611617" cy="745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859536" eaLnBrk="0" hangingPunct="0">
              <a:spcAft>
                <a:spcPts val="600"/>
              </a:spcAft>
            </a:pPr>
            <a:r>
              <a:rPr lang="en-US" sz="1880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T1: 	R(A), W(A), R(B), W(B)</a:t>
            </a:r>
          </a:p>
          <a:p>
            <a:pPr defTabSz="859536" eaLnBrk="0" hangingPunct="0">
              <a:spcAft>
                <a:spcPts val="600"/>
              </a:spcAft>
            </a:pPr>
            <a:r>
              <a:rPr lang="en-US" sz="1880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T2:	                                          R(A), W(A), R(B)   </a:t>
            </a:r>
            <a:endParaRPr lang="en-US" sz="2000">
              <a:latin typeface="Book Antiqua" pitchFamily="18" charset="0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910637" y="4841168"/>
            <a:ext cx="1985587" cy="37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1880" kern="120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Schedule 2 (serial)</a:t>
            </a:r>
            <a:endParaRPr lang="en-US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Title 1">
            <a:extLst>
              <a:ext uri="{FF2B5EF4-FFF2-40B4-BE49-F238E27FC236}">
                <a16:creationId xmlns:a16="http://schemas.microsoft.com/office/drawing/2014/main" id="{2DE469EA-37AC-2E4A-07AB-B1D45A19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1216" name="Slide Number Placeholder 3">
            <a:extLst>
              <a:ext uri="{FF2B5EF4-FFF2-40B4-BE49-F238E27FC236}">
                <a16:creationId xmlns:a16="http://schemas.microsoft.com/office/drawing/2014/main" id="{51EBED2D-A35A-D44A-4626-7C3FC0191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54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5780-3367-CA08-2B60-A5F6A36564A7}"/>
              </a:ext>
            </a:extLst>
          </p:cNvPr>
          <p:cNvSpPr>
            <a:spLocks/>
          </p:cNvSpPr>
          <p:nvPr/>
        </p:nvSpPr>
        <p:spPr>
          <a:xfrm>
            <a:off x="772883" y="2313991"/>
            <a:ext cx="9742714" cy="386297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241270" y="2313991"/>
            <a:ext cx="4990895" cy="70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defTabSz="585216">
              <a:spcAft>
                <a:spcPts val="600"/>
              </a:spcAft>
            </a:pP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016619" y="2255944"/>
            <a:ext cx="6158762" cy="44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19456" indent="-219456" defTabSz="585216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schedule that is not conflict serializable.</a:t>
            </a:r>
            <a:endParaRPr lang="en-US" sz="4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6000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957496" y="3114263"/>
            <a:ext cx="7788986" cy="9053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585216" eaLnBrk="0" hangingPunct="0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T1:	 R(A), W(A),   		     	                    R(B), W(B)</a:t>
            </a:r>
          </a:p>
          <a:p>
            <a:pPr defTabSz="585216" eaLnBrk="0" hangingPunct="0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T2:	   		        R(A), W(A), R(B), W(B)</a:t>
            </a:r>
            <a:endParaRPr lang="en-US" sz="4000" dirty="0">
              <a:latin typeface="Book Antiqua" pitchFamily="18" charset="0"/>
            </a:endParaRPr>
          </a:p>
        </p:txBody>
      </p:sp>
      <p:sp>
        <p:nvSpPr>
          <p:cNvPr id="51205" name="Text Box 18"/>
          <p:cNvSpPr txBox="1">
            <a:spLocks noChangeArrowheads="1"/>
          </p:cNvSpPr>
          <p:nvPr/>
        </p:nvSpPr>
        <p:spPr bwMode="auto">
          <a:xfrm>
            <a:off x="1211842" y="3342393"/>
            <a:ext cx="18598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85216">
              <a:spcAft>
                <a:spcPts val="600"/>
              </a:spcAft>
            </a:pPr>
            <a:r>
              <a:rPr lang="en-US" sz="2800" kern="12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Schedule</a:t>
            </a:r>
            <a:endParaRPr lang="en-US" sz="4400" dirty="0">
              <a:solidFill>
                <a:schemeClr val="folHlink"/>
              </a:solidFill>
            </a:endParaRPr>
          </a:p>
        </p:txBody>
      </p:sp>
      <p:sp>
        <p:nvSpPr>
          <p:cNvPr id="51206" name="Rectangle 19"/>
          <p:cNvSpPr>
            <a:spLocks noChangeArrowheads="1"/>
          </p:cNvSpPr>
          <p:nvPr/>
        </p:nvSpPr>
        <p:spPr bwMode="auto">
          <a:xfrm>
            <a:off x="2141750" y="4374315"/>
            <a:ext cx="8213883" cy="9053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585216" eaLnBrk="0" hangingPunct="0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T1:	 R(A), W(A), R(B), W(B)</a:t>
            </a:r>
          </a:p>
          <a:p>
            <a:pPr defTabSz="585216" eaLnBrk="0" hangingPunct="0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T2:	   		                            R(A), W(A), R(B), W(B)</a:t>
            </a:r>
            <a:endParaRPr lang="en-US" sz="4000" dirty="0">
              <a:latin typeface="Book Antiqua" pitchFamily="18" charset="0"/>
            </a:endParaRPr>
          </a:p>
        </p:txBody>
      </p:sp>
      <p:sp>
        <p:nvSpPr>
          <p:cNvPr id="51207" name="Text Box 20"/>
          <p:cNvSpPr txBox="1">
            <a:spLocks noChangeArrowheads="1"/>
          </p:cNvSpPr>
          <p:nvPr/>
        </p:nvSpPr>
        <p:spPr bwMode="auto">
          <a:xfrm>
            <a:off x="1016639" y="4229273"/>
            <a:ext cx="1444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85216">
              <a:spcAft>
                <a:spcPts val="600"/>
              </a:spcAft>
            </a:pPr>
            <a:r>
              <a:rPr lang="en-US" sz="2800" kern="120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Serial1</a:t>
            </a:r>
            <a:endParaRPr lang="en-US" sz="4400">
              <a:solidFill>
                <a:schemeClr val="folHlink"/>
              </a:solidFill>
            </a:endParaRPr>
          </a:p>
        </p:txBody>
      </p:sp>
      <p:sp>
        <p:nvSpPr>
          <p:cNvPr id="51208" name="Rectangle 22"/>
          <p:cNvSpPr>
            <a:spLocks noChangeArrowheads="1"/>
          </p:cNvSpPr>
          <p:nvPr/>
        </p:nvSpPr>
        <p:spPr bwMode="auto">
          <a:xfrm>
            <a:off x="2141750" y="5485346"/>
            <a:ext cx="9033611" cy="9053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585216" eaLnBrk="0" hangingPunct="0">
              <a:spcAft>
                <a:spcPts val="600"/>
              </a:spcAft>
            </a:pPr>
            <a:r>
              <a:rPr lang="en-US" sz="2400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T1:	                                            R(A), W(A), R(B), W(B)</a:t>
            </a:r>
          </a:p>
          <a:p>
            <a:pPr defTabSz="585216" eaLnBrk="0" hangingPunct="0">
              <a:spcAft>
                <a:spcPts val="600"/>
              </a:spcAft>
            </a:pPr>
            <a:r>
              <a:rPr lang="en-US" sz="2400" kern="1200">
                <a:solidFill>
                  <a:schemeClr val="tx1"/>
                </a:solidFill>
                <a:latin typeface="Book Antiqua" pitchFamily="18" charset="0"/>
                <a:ea typeface="+mn-ea"/>
                <a:cs typeface="+mn-cs"/>
              </a:rPr>
              <a:t>T2:	 R(A), W(A), R(B), W(B)</a:t>
            </a:r>
            <a:endParaRPr lang="en-US" sz="4000">
              <a:latin typeface="Book Antiqua" pitchFamily="18" charset="0"/>
            </a:endParaRPr>
          </a:p>
        </p:txBody>
      </p:sp>
      <p:sp>
        <p:nvSpPr>
          <p:cNvPr id="51209" name="Text Box 23"/>
          <p:cNvSpPr txBox="1">
            <a:spLocks noChangeArrowheads="1"/>
          </p:cNvSpPr>
          <p:nvPr/>
        </p:nvSpPr>
        <p:spPr bwMode="auto">
          <a:xfrm>
            <a:off x="1016639" y="5417960"/>
            <a:ext cx="1444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85216">
              <a:spcAft>
                <a:spcPts val="600"/>
              </a:spcAft>
            </a:pPr>
            <a:r>
              <a:rPr lang="en-US" sz="2800" kern="12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Serial2</a:t>
            </a:r>
            <a:endParaRPr lang="en-US" sz="4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F8ED36-BCAD-D31C-77C3-A27ED8FC8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begin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9D7096D-191F-59E4-BDB8-A975BCA37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8914D-A52F-A726-EAD1-52C700D40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00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9EF444B-2273-7AAE-F7C5-62905AEA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58731" cy="1325563"/>
          </a:xfrm>
        </p:spPr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2DFD10-72CF-D5A8-062E-804114AF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727" y="1835456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Transaction: a program in execution, basic database management system process unit.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transaction consists of a sequence of Read and write operations followed by Commit or Abort.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multi-user database has to serve more than one user simultaneously, so instead of executing transactions as a whole, it interleaves transactions and processes operations of different transactions.</a:t>
            </a:r>
            <a:endParaRPr lang="en-GB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Interleaving a set of transactions is called a Schedule.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35FBB9-73D1-8846-167F-7FA975F4B0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schedule usually contains operations from number of transactions.</a:t>
            </a:r>
            <a:endParaRPr lang="en-GB" sz="26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Some of these operations are conflicting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They operate on the same data item,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They belong to different transactions,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One of the operation is a Write operation.</a:t>
            </a:r>
            <a:endParaRPr lang="en-GB" sz="26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These conflicting operations lead to RW, WR, WW abnormalities (The reservation Problem in Seinfeld)</a:t>
            </a:r>
            <a:endParaRPr lang="en-GB" sz="2600" b="0" strike="noStrike" spc="-1" dirty="0">
              <a:latin typeface="Arial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8D8F8-6D34-17B4-7F14-9403B9EE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6063A80-9D7B-28F9-DF0C-605DB63B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384" y="550265"/>
            <a:ext cx="3536225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 R(A), W(A), R(B), W(B)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 R(A), W(A), R(B), W(B)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C4F24-EA4C-FC6E-B52A-80C53E4269BA}"/>
              </a:ext>
            </a:extLst>
          </p:cNvPr>
          <p:cNvSpPr txBox="1"/>
          <p:nvPr/>
        </p:nvSpPr>
        <p:spPr>
          <a:xfrm>
            <a:off x="3654403" y="46436"/>
            <a:ext cx="2543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73239"/>
                </a:solidFill>
              </a:rPr>
              <a:t>A read </a:t>
            </a:r>
            <a:r>
              <a:rPr lang="en-GB" b="0" i="0" dirty="0">
                <a:solidFill>
                  <a:srgbClr val="273239"/>
                </a:solidFill>
                <a:effectLst/>
              </a:rPr>
              <a:t>operation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A5D7DE-D73C-1D85-C888-ECFF2314CA8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440109" y="321191"/>
            <a:ext cx="898902" cy="29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384AE3-CDE8-C722-3785-438ACE93711A}"/>
              </a:ext>
            </a:extLst>
          </p:cNvPr>
          <p:cNvSpPr txBox="1"/>
          <p:nvPr/>
        </p:nvSpPr>
        <p:spPr>
          <a:xfrm>
            <a:off x="9091121" y="1143388"/>
            <a:ext cx="223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73239"/>
                </a:solidFill>
              </a:rPr>
              <a:t>A write </a:t>
            </a:r>
            <a:r>
              <a:rPr lang="en-GB" b="0" i="0" dirty="0">
                <a:solidFill>
                  <a:srgbClr val="273239"/>
                </a:solidFill>
                <a:effectLst/>
              </a:rPr>
              <a:t>operation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284BF0-5260-962A-5D61-F2F49936BFD0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8073189" y="1053215"/>
            <a:ext cx="1017932" cy="27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BC5FCE-310D-FF64-1881-BBF59E28FF8D}"/>
              </a:ext>
            </a:extLst>
          </p:cNvPr>
          <p:cNvSpPr txBox="1"/>
          <p:nvPr/>
        </p:nvSpPr>
        <p:spPr>
          <a:xfrm>
            <a:off x="7339011" y="136525"/>
            <a:ext cx="2543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73239"/>
                </a:solidFill>
              </a:rPr>
              <a:t>A data item ‘A’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9DDAF4-8D10-8B2D-9856-1464A092CBE5}"/>
              </a:ext>
            </a:extLst>
          </p:cNvPr>
          <p:cNvCxnSpPr>
            <a:cxnSpLocks/>
          </p:cNvCxnSpPr>
          <p:nvPr/>
        </p:nvCxnSpPr>
        <p:spPr>
          <a:xfrm>
            <a:off x="5575863" y="304439"/>
            <a:ext cx="652948" cy="30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9F13B4-6565-3EAC-835F-5FAF06D65E6E}"/>
              </a:ext>
            </a:extLst>
          </p:cNvPr>
          <p:cNvCxnSpPr>
            <a:cxnSpLocks/>
          </p:cNvCxnSpPr>
          <p:nvPr/>
        </p:nvCxnSpPr>
        <p:spPr>
          <a:xfrm flipH="1">
            <a:off x="8347638" y="442034"/>
            <a:ext cx="2069838" cy="47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8">
            <a:extLst>
              <a:ext uri="{FF2B5EF4-FFF2-40B4-BE49-F238E27FC236}">
                <a16:creationId xmlns:a16="http://schemas.microsoft.com/office/drawing/2014/main" id="{F4AA16CC-4C79-C9D4-3A5B-266D2D476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039" y="6451489"/>
            <a:ext cx="8330235" cy="366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GB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 EXECUTION ORDER: </a:t>
            </a:r>
            <a:r>
              <a:rPr lang="en-GB" altLang="en-US" dirty="0">
                <a:solidFill>
                  <a:srgbClr val="C00000"/>
                </a:solidFill>
              </a:rPr>
              <a:t>R</a:t>
            </a:r>
            <a:r>
              <a:rPr lang="en-GB" altLang="en-US" baseline="-25000" dirty="0">
                <a:solidFill>
                  <a:srgbClr val="C00000"/>
                </a:solidFill>
              </a:rPr>
              <a:t>T1</a:t>
            </a:r>
            <a:r>
              <a:rPr lang="en-US" dirty="0">
                <a:latin typeface="Book Antiqua" pitchFamily="18" charset="0"/>
              </a:rPr>
              <a:t>(A), </a:t>
            </a:r>
            <a:r>
              <a:rPr lang="en-GB" altLang="en-US" dirty="0">
                <a:solidFill>
                  <a:srgbClr val="C00000"/>
                </a:solidFill>
              </a:rPr>
              <a:t>W</a:t>
            </a:r>
            <a:r>
              <a:rPr lang="en-GB" altLang="en-US" baseline="-25000" dirty="0">
                <a:solidFill>
                  <a:srgbClr val="C00000"/>
                </a:solidFill>
              </a:rPr>
              <a:t>T1</a:t>
            </a:r>
            <a:r>
              <a:rPr lang="en-US" dirty="0">
                <a:latin typeface="Book Antiqua" pitchFamily="18" charset="0"/>
              </a:rPr>
              <a:t>(A), </a:t>
            </a:r>
            <a:r>
              <a:rPr lang="en-GB" altLang="en-US" dirty="0">
                <a:solidFill>
                  <a:srgbClr val="C00000"/>
                </a:solidFill>
              </a:rPr>
              <a:t>R</a:t>
            </a:r>
            <a:r>
              <a:rPr lang="en-GB" altLang="en-US" baseline="-25000" dirty="0">
                <a:solidFill>
                  <a:srgbClr val="C00000"/>
                </a:solidFill>
              </a:rPr>
              <a:t>T2</a:t>
            </a:r>
            <a:r>
              <a:rPr lang="en-US" dirty="0">
                <a:latin typeface="Book Antiqua" pitchFamily="18" charset="0"/>
              </a:rPr>
              <a:t>(A), </a:t>
            </a:r>
            <a:r>
              <a:rPr lang="en-GB" altLang="en-US" dirty="0">
                <a:solidFill>
                  <a:srgbClr val="C00000"/>
                </a:solidFill>
              </a:rPr>
              <a:t>W</a:t>
            </a:r>
            <a:r>
              <a:rPr lang="en-GB" altLang="en-US" baseline="-25000" dirty="0">
                <a:solidFill>
                  <a:srgbClr val="C00000"/>
                </a:solidFill>
              </a:rPr>
              <a:t>T2</a:t>
            </a:r>
            <a:r>
              <a:rPr lang="en-US" dirty="0">
                <a:latin typeface="Book Antiqua" pitchFamily="18" charset="0"/>
              </a:rPr>
              <a:t>(A),</a:t>
            </a:r>
            <a:r>
              <a:rPr lang="en-GB" altLang="en-US" dirty="0">
                <a:solidFill>
                  <a:srgbClr val="C00000"/>
                </a:solidFill>
              </a:rPr>
              <a:t> R</a:t>
            </a:r>
            <a:r>
              <a:rPr lang="en-GB" altLang="en-US" baseline="-25000" dirty="0">
                <a:solidFill>
                  <a:srgbClr val="C00000"/>
                </a:solidFill>
              </a:rPr>
              <a:t>T1</a:t>
            </a:r>
            <a:r>
              <a:rPr lang="en-US" dirty="0">
                <a:latin typeface="Book Antiqua" pitchFamily="18" charset="0"/>
              </a:rPr>
              <a:t>(B), </a:t>
            </a:r>
            <a:r>
              <a:rPr lang="en-GB" altLang="en-US" dirty="0">
                <a:solidFill>
                  <a:srgbClr val="C00000"/>
                </a:solidFill>
              </a:rPr>
              <a:t>W</a:t>
            </a:r>
            <a:r>
              <a:rPr lang="en-GB" altLang="en-US" baseline="-25000" dirty="0">
                <a:solidFill>
                  <a:srgbClr val="C00000"/>
                </a:solidFill>
              </a:rPr>
              <a:t>T1</a:t>
            </a:r>
            <a:r>
              <a:rPr lang="en-US" dirty="0">
                <a:latin typeface="Book Antiqua" pitchFamily="18" charset="0"/>
              </a:rPr>
              <a:t>(B), </a:t>
            </a:r>
            <a:r>
              <a:rPr lang="en-GB" altLang="en-US" dirty="0">
                <a:solidFill>
                  <a:srgbClr val="C00000"/>
                </a:solidFill>
              </a:rPr>
              <a:t>R</a:t>
            </a:r>
            <a:r>
              <a:rPr lang="en-GB" altLang="en-US" baseline="-25000" dirty="0">
                <a:solidFill>
                  <a:srgbClr val="C00000"/>
                </a:solidFill>
              </a:rPr>
              <a:t>T2</a:t>
            </a:r>
            <a:r>
              <a:rPr lang="en-US" dirty="0">
                <a:latin typeface="Book Antiqua" pitchFamily="18" charset="0"/>
              </a:rPr>
              <a:t>(B), </a:t>
            </a:r>
            <a:r>
              <a:rPr lang="en-GB" altLang="en-US" dirty="0">
                <a:solidFill>
                  <a:srgbClr val="C00000"/>
                </a:solidFill>
              </a:rPr>
              <a:t>W</a:t>
            </a:r>
            <a:r>
              <a:rPr lang="en-GB" altLang="en-US" baseline="-25000" dirty="0">
                <a:solidFill>
                  <a:srgbClr val="C00000"/>
                </a:solidFill>
              </a:rPr>
              <a:t>T2</a:t>
            </a:r>
            <a:r>
              <a:rPr lang="en-US" dirty="0">
                <a:latin typeface="Book Antiqua" pitchFamily="18" charset="0"/>
              </a:rPr>
              <a:t>(B)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1DC9ADB7-9BB6-672C-8F15-BBF352B6C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326" y="5361489"/>
            <a:ext cx="6537047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	 R(A), W(A),   	                      R(B), W(B)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   	             R(A), W(A),                          R(B), W(B)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2413DD7-9AD3-3F43-7C2B-1FCBF694A17D}"/>
              </a:ext>
            </a:extLst>
          </p:cNvPr>
          <p:cNvSpPr/>
          <p:nvPr/>
        </p:nvSpPr>
        <p:spPr>
          <a:xfrm rot="16200000">
            <a:off x="6760144" y="5285425"/>
            <a:ext cx="198557" cy="1096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0AC667B8-7F3F-8E16-A787-20072F0A41E7}"/>
              </a:ext>
            </a:extLst>
          </p:cNvPr>
          <p:cNvSpPr/>
          <p:nvPr/>
        </p:nvSpPr>
        <p:spPr>
          <a:xfrm rot="16200000">
            <a:off x="8296304" y="5494368"/>
            <a:ext cx="198557" cy="1096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CE6124FB-C5A6-B7C6-6126-2FB82C743E32}"/>
              </a:ext>
            </a:extLst>
          </p:cNvPr>
          <p:cNvSpPr/>
          <p:nvPr/>
        </p:nvSpPr>
        <p:spPr>
          <a:xfrm rot="16200000">
            <a:off x="9677050" y="5234200"/>
            <a:ext cx="198557" cy="1096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85B92101-A4BE-B063-459C-900926502B13}"/>
              </a:ext>
            </a:extLst>
          </p:cNvPr>
          <p:cNvSpPr/>
          <p:nvPr/>
        </p:nvSpPr>
        <p:spPr>
          <a:xfrm rot="16200000">
            <a:off x="10986193" y="5494368"/>
            <a:ext cx="198557" cy="1096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884FF8-69D7-6C4E-C4A3-E87908043660}"/>
              </a:ext>
            </a:extLst>
          </p:cNvPr>
          <p:cNvCxnSpPr>
            <a:cxnSpLocks/>
            <a:stCxn id="24" idx="1"/>
            <a:endCxn id="32" idx="1"/>
          </p:cNvCxnSpPr>
          <p:nvPr/>
        </p:nvCxnSpPr>
        <p:spPr>
          <a:xfrm>
            <a:off x="6859423" y="5933155"/>
            <a:ext cx="152928" cy="33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A18AB3-A8DA-5B33-3870-089CFDCF206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395582" y="6096049"/>
            <a:ext cx="145590" cy="16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D6B4F6-A7C5-CC75-A476-98414146AC7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776328" y="5865812"/>
            <a:ext cx="234819" cy="34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75D075-FE98-822C-D641-B6AAB1CD8F3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1076327" y="6077683"/>
            <a:ext cx="290803" cy="1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6CABC97E-8DED-673E-B924-DF134B876B20}"/>
              </a:ext>
            </a:extLst>
          </p:cNvPr>
          <p:cNvSpPr/>
          <p:nvPr/>
        </p:nvSpPr>
        <p:spPr>
          <a:xfrm rot="5400000">
            <a:off x="6897807" y="5686254"/>
            <a:ext cx="229088" cy="13880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D6C261F-9548-FC7B-C473-B367CDAE9B53}"/>
              </a:ext>
            </a:extLst>
          </p:cNvPr>
          <p:cNvSpPr/>
          <p:nvPr/>
        </p:nvSpPr>
        <p:spPr>
          <a:xfrm rot="5400000">
            <a:off x="8423171" y="5695681"/>
            <a:ext cx="236003" cy="13734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B414CD4F-2897-B46B-10E3-E9B106638503}"/>
              </a:ext>
            </a:extLst>
          </p:cNvPr>
          <p:cNvSpPr/>
          <p:nvPr/>
        </p:nvSpPr>
        <p:spPr>
          <a:xfrm rot="5400000">
            <a:off x="9892666" y="5697813"/>
            <a:ext cx="236962" cy="12703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A0D57495-BEB0-4260-5046-6D48D2F19CE6}"/>
              </a:ext>
            </a:extLst>
          </p:cNvPr>
          <p:cNvSpPr/>
          <p:nvPr/>
        </p:nvSpPr>
        <p:spPr>
          <a:xfrm rot="5400000">
            <a:off x="11267851" y="5824354"/>
            <a:ext cx="198557" cy="1096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3E1085-6435-4A71-7A99-928D6CFF8E33}"/>
              </a:ext>
            </a:extLst>
          </p:cNvPr>
          <p:cNvSpPr txBox="1"/>
          <p:nvPr/>
        </p:nvSpPr>
        <p:spPr>
          <a:xfrm>
            <a:off x="10187860" y="36964"/>
            <a:ext cx="2543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73239"/>
                </a:solidFill>
              </a:rPr>
              <a:t>A data item ‘B’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D2126-F9DA-A2D4-35E0-71A89CF99972}"/>
              </a:ext>
            </a:extLst>
          </p:cNvPr>
          <p:cNvSpPr txBox="1"/>
          <p:nvPr/>
        </p:nvSpPr>
        <p:spPr>
          <a:xfrm>
            <a:off x="9776328" y="4868832"/>
            <a:ext cx="223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73239"/>
                </a:solidFill>
              </a:rPr>
              <a:t>A Schedule</a:t>
            </a:r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DF901D-BE84-CD97-FF9F-05E3CC992427}"/>
              </a:ext>
            </a:extLst>
          </p:cNvPr>
          <p:cNvCxnSpPr>
            <a:cxnSpLocks/>
            <a:stCxn id="37" idx="1"/>
            <a:endCxn id="23" idx="0"/>
          </p:cNvCxnSpPr>
          <p:nvPr/>
        </p:nvCxnSpPr>
        <p:spPr>
          <a:xfrm flipH="1">
            <a:off x="8460850" y="5053498"/>
            <a:ext cx="1315478" cy="30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8A8BF21-85BA-14D6-434C-E3B13E19D5ED}"/>
              </a:ext>
            </a:extLst>
          </p:cNvPr>
          <p:cNvSpPr txBox="1"/>
          <p:nvPr/>
        </p:nvSpPr>
        <p:spPr>
          <a:xfrm>
            <a:off x="6593306" y="4932383"/>
            <a:ext cx="2528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73239"/>
                </a:solidFill>
              </a:rPr>
              <a:t>A Conflicting operation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10D052-6A85-912B-6578-4431751A2056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6593306" y="5117049"/>
            <a:ext cx="1261163" cy="61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4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9A3B-6815-B9DD-18C3-64F8E4F2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40D9-519C-4AFA-FCB3-7F60C3DF7B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 avoid these issues, we have 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Atomicity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Consistency (“leave it as you found it”)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Isolation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Durability</a:t>
            </a:r>
            <a:endParaRPr lang="en-GB" sz="26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These are implemented by 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Obeying integrity constraints (users)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Strict Two-Phase Locking Algorithm 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Recovery Manager.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D17FB-3490-8050-7C19-05F6AA8E67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Strict Two-Phase Locking Algorithm: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Before operating on a data item </a:t>
            </a:r>
            <a:endParaRPr lang="en-GB" sz="2600" b="0" strike="noStrike" spc="-1" dirty="0">
              <a:latin typeface="Arial"/>
            </a:endParaRPr>
          </a:p>
          <a:p>
            <a:pPr marL="648000" lvl="2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Require a Shared Lock (S) to read the data item</a:t>
            </a:r>
            <a:endParaRPr lang="en-GB" sz="2600" b="0" strike="noStrike" spc="-1" dirty="0">
              <a:latin typeface="Arial"/>
            </a:endParaRPr>
          </a:p>
          <a:p>
            <a:pPr marL="648000" lvl="2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Require an Exclusive Lock (X) to write on the data item</a:t>
            </a:r>
            <a:endParaRPr lang="en-GB" sz="2600" b="0" strike="noStrike" spc="-1" dirty="0">
              <a:latin typeface="Arial"/>
            </a:endParaRPr>
          </a:p>
          <a:p>
            <a:pPr marL="648000" lvl="2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Hold all the locks till the transaction Commits or Aborts.</a:t>
            </a:r>
            <a:endParaRPr lang="en-GB" sz="26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S2PL algorithm leads to Serialisable schedule: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schedule is called Serialisable </a:t>
            </a:r>
            <a:r>
              <a:rPr lang="en-GB" sz="2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iff</a:t>
            </a: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its execution leads to a DB state that is equivalent to a DB state reached after executing transactions in some serial order.</a:t>
            </a:r>
            <a:endParaRPr lang="en-GB" sz="2600" b="0" strike="noStrike" spc="-1" dirty="0">
              <a:latin typeface="Arial"/>
            </a:endParaRPr>
          </a:p>
          <a:p>
            <a:endParaRPr lang="en-GB" dirty="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CE35F83-9B36-5710-1C40-C04E13924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967" y="5810196"/>
            <a:ext cx="5650833" cy="366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 R(A)W(A), R(B) W(B)    T2: R(A)W(A), R(B) W(B)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9A48B-E3EE-677E-A747-635F4B9FF004}"/>
              </a:ext>
            </a:extLst>
          </p:cNvPr>
          <p:cNvSpPr txBox="1"/>
          <p:nvPr/>
        </p:nvSpPr>
        <p:spPr>
          <a:xfrm>
            <a:off x="6773780" y="6311900"/>
            <a:ext cx="2528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73239"/>
                </a:solidFill>
              </a:rPr>
              <a:t>A serial Schedule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1786-52E5-5D76-947D-68E55F355FE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304547" y="6176963"/>
            <a:ext cx="469233" cy="31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B3CE-B526-1C6C-15C0-3F02BAD6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DC06-BB5B-2537-B0A4-6A872BCAC0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Serialisable schedule is very restrictive. </a:t>
            </a: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We do not need to worry about non-conflicting operations (we do not need to serialise them). </a:t>
            </a:r>
            <a:endParaRPr lang="en-GB" sz="26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We need to focus on conflicting operations, so we require a conflict schedule</a:t>
            </a:r>
            <a:r>
              <a:rPr lang="en-GB" sz="2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equivalent</a:t>
            </a: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a serial schedule.</a:t>
            </a:r>
            <a:endParaRPr lang="en-GB" sz="26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AEB4B9"/>
              </a:buClr>
              <a:buSzPct val="75000"/>
              <a:buFont typeface="Arial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Two schedules are conflict equivalent if: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They involve the same actions of the same transactions</a:t>
            </a:r>
            <a:endParaRPr lang="en-GB" sz="26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Every pair of conflicting actions are ordered the same way.</a:t>
            </a:r>
            <a:endParaRPr lang="en-GB" sz="2600" b="0" strike="noStrike" spc="-1" dirty="0">
              <a:latin typeface="Arial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E28D-1B42-7D41-EED4-3BBA667B6F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How do we check if a schedule is conflict-Serialisable?</a:t>
            </a:r>
            <a:endParaRPr lang="en-GB" sz="2800" b="0" strike="noStrike" spc="-1" dirty="0">
              <a:latin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7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to check conflict serializability?</a:t>
            </a: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783773" y="2313991"/>
            <a:ext cx="9808029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 i="1" u="sng" dirty="0"/>
              <a:t>Precedence graph</a:t>
            </a:r>
            <a:r>
              <a:rPr lang="en-US" sz="2600" dirty="0"/>
              <a:t>: (</a:t>
            </a:r>
            <a:r>
              <a:rPr lang="en-US" sz="2600" dirty="0" err="1"/>
              <a:t>a.k.a</a:t>
            </a:r>
            <a:r>
              <a:rPr lang="en-US" sz="2600" dirty="0"/>
              <a:t> serializability graph)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 dirty="0"/>
              <a:t>One node per transaction;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 dirty="0"/>
              <a:t>edge from </a:t>
            </a:r>
            <a:r>
              <a:rPr lang="en-US" sz="2600" i="1" dirty="0"/>
              <a:t>Ti </a:t>
            </a:r>
            <a:r>
              <a:rPr lang="en-US" sz="2600" dirty="0"/>
              <a:t>to </a:t>
            </a:r>
            <a:r>
              <a:rPr lang="en-US" sz="2600" i="1" dirty="0" err="1"/>
              <a:t>Tj</a:t>
            </a:r>
            <a:r>
              <a:rPr lang="en-US" sz="2600" dirty="0"/>
              <a:t> if </a:t>
            </a:r>
            <a:r>
              <a:rPr lang="en-US" sz="2600" i="1" dirty="0"/>
              <a:t>Ti has a </a:t>
            </a:r>
            <a:r>
              <a:rPr lang="en-US" sz="2600" b="1" i="1" u="sng" dirty="0"/>
              <a:t>conflicting action </a:t>
            </a:r>
            <a:r>
              <a:rPr lang="en-US" sz="2600" i="1" dirty="0"/>
              <a:t>with </a:t>
            </a:r>
            <a:r>
              <a:rPr lang="en-US" sz="2600" i="1" dirty="0" err="1"/>
              <a:t>Tj</a:t>
            </a:r>
            <a:r>
              <a:rPr lang="en-US" sz="2600" i="1" dirty="0"/>
              <a:t> and Ti precedes </a:t>
            </a:r>
            <a:r>
              <a:rPr lang="en-US" sz="2600" i="1" dirty="0" err="1"/>
              <a:t>Tj</a:t>
            </a:r>
            <a:r>
              <a:rPr lang="en-US" sz="2600" dirty="0"/>
              <a:t>.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CD85FC9-009C-4EB0-AFE3-FECE8AECEFA6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59</a:t>
            </a:fld>
            <a:endParaRPr lang="en-GB"/>
          </a:p>
        </p:txBody>
      </p:sp>
      <p:sp>
        <p:nvSpPr>
          <p:cNvPr id="52226" name="Date Placeholder 3" hidden="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pPr>
              <a:spcAft>
                <a:spcPts val="600"/>
              </a:spcAft>
            </a:pPr>
            <a:fld id="{FEBE7201-43A7-4E8D-9682-F65AE1F35861}" type="datetime1">
              <a:rPr lang="en-US" smtClean="0"/>
              <a:pPr>
                <a:spcAft>
                  <a:spcPts val="600"/>
                </a:spcAft>
              </a:pPr>
              <a:t>3/20/2024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B887-E684-C893-46E6-A0863288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D719EF-4583-D46D-9668-8A3925158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5A44F-A4F4-44FE-70C0-D422AF12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209550"/>
            <a:ext cx="56483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98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762573" y="1974152"/>
            <a:ext cx="7772400" cy="438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A schedule that is not conflict serializable: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3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The cycle in the graph reveals the problem. The output of T1 depends on T2, and vice-versa.</a:t>
            </a:r>
          </a:p>
          <a:p>
            <a:pPr marL="342900" indent="-342900" eaLnBrk="0" hangingPunct="0"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US" u="sng" dirty="0">
                <a:solidFill>
                  <a:schemeClr val="folHlink"/>
                </a:solidFill>
                <a:latin typeface="Book Antiqua" pitchFamily="18" charset="0"/>
              </a:rPr>
              <a:t>Theorem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: Schedule is conflict serializable if and only if its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presedence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graph is acyclic (Proof by contradiction)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265364" y="2570163"/>
            <a:ext cx="6293391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T1:	 R(A), W(A),   		     	       R(B), W(B)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T2:	   		R(A), W(A), R(B), W(B)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3068638" y="3983038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5964238" y="3983038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124200" y="41148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6019800" y="41148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T2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671888" y="4510088"/>
            <a:ext cx="2362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671888" y="412908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805488" y="4052888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5805488" y="4129088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3671888" y="4510088"/>
            <a:ext cx="228600" cy="76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V="1">
            <a:off x="3671888" y="4433888"/>
            <a:ext cx="228600" cy="76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4648200" y="3733801"/>
            <a:ext cx="3622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A</a:t>
            </a: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4648200" y="4648201"/>
            <a:ext cx="32380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B</a:t>
            </a: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7010400" y="4114801"/>
            <a:ext cx="179696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 dirty="0" err="1">
                <a:solidFill>
                  <a:schemeClr val="hlink"/>
                </a:solidFill>
                <a:latin typeface="Book Antiqua" pitchFamily="18" charset="0"/>
              </a:rPr>
              <a:t>Presedence</a:t>
            </a:r>
            <a:r>
              <a:rPr lang="en-US" i="1" dirty="0">
                <a:solidFill>
                  <a:schemeClr val="hlink"/>
                </a:solidFill>
                <a:latin typeface="Book Antiqua" pitchFamily="18" charset="0"/>
              </a:rPr>
              <a:t> graph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0F5165-DD05-A082-DBBC-6E1693EF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3" y="475866"/>
            <a:ext cx="8051627" cy="1224153"/>
          </a:xfrm>
        </p:spPr>
        <p:txBody>
          <a:bodyPr/>
          <a:lstStyle/>
          <a:p>
            <a:r>
              <a:rPr lang="en-GB" dirty="0"/>
              <a:t>Example</a:t>
            </a:r>
            <a:br>
              <a:rPr lang="en-GB" dirty="0"/>
            </a:br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3F1C0-D1B9-24CB-CA3D-C51714F8446B}"/>
              </a:ext>
            </a:extLst>
          </p:cNvPr>
          <p:cNvCxnSpPr/>
          <p:nvPr/>
        </p:nvCxnSpPr>
        <p:spPr>
          <a:xfrm>
            <a:off x="4648200" y="2752436"/>
            <a:ext cx="431800" cy="18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E3C361-9B24-CC0D-C3B3-C18D713E192D}"/>
              </a:ext>
            </a:extLst>
          </p:cNvPr>
          <p:cNvCxnSpPr>
            <a:cxnSpLocks/>
          </p:cNvCxnSpPr>
          <p:nvPr/>
        </p:nvCxnSpPr>
        <p:spPr>
          <a:xfrm flipV="1">
            <a:off x="7287491" y="2752436"/>
            <a:ext cx="314036" cy="19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3" grpId="0" animBg="1"/>
      <p:bldP spid="53254" grpId="0" animBg="1"/>
      <p:bldP spid="53255" grpId="0"/>
      <p:bldP spid="53256" grpId="0"/>
      <p:bldP spid="53257" grpId="0" animBg="1"/>
      <p:bldP spid="53258" grpId="0" animBg="1"/>
      <p:bldP spid="53259" grpId="0" animBg="1"/>
      <p:bldP spid="53260" grpId="0" animBg="1"/>
      <p:bldP spid="53261" grpId="0" animBg="1"/>
      <p:bldP spid="53262" grpId="0" animBg="1"/>
      <p:bldP spid="53263" grpId="0"/>
      <p:bldP spid="53264" grpId="0"/>
      <p:bldP spid="5326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64F62450-A688-B890-A721-B71A89D0C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62" y="2314575"/>
            <a:ext cx="3862388" cy="38623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AAB35C-D6DE-CAAF-F6BD-A08E0FEE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your Understanding.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E7731-B597-EBDE-C89B-3537D1184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818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2428-ADDB-1CF4-DA5F-A67BD267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Deadlocks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783773" y="2313991"/>
            <a:ext cx="9808029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Deadlock: Cycle of transactions waiting for locks to be released by each other (side effect of S2PL).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Two ways of dealing with deadlocks: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 dirty="0"/>
              <a:t>Deadlock prevention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 dirty="0"/>
              <a:t>Deadlock detection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60424" name="Slide Number Placeholder 3">
            <a:extLst>
              <a:ext uri="{FF2B5EF4-FFF2-40B4-BE49-F238E27FC236}">
                <a16:creationId xmlns:a16="http://schemas.microsoft.com/office/drawing/2014/main" id="{1562EA19-803D-33BD-14CC-C39D634B6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62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4520-FF94-5E4E-CE93-9E7DB6DC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783773" y="2313991"/>
            <a:ext cx="9808029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Create a </a:t>
            </a:r>
            <a:r>
              <a:rPr lang="en-US" sz="2600" b="1" dirty="0"/>
              <a:t>wait-for graph</a:t>
            </a:r>
            <a:r>
              <a:rPr lang="en-US" sz="2600" dirty="0"/>
              <a:t>: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 dirty="0"/>
              <a:t>Nodes are transactions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 dirty="0"/>
              <a:t>There is an edge from Ti to </a:t>
            </a:r>
            <a:r>
              <a:rPr lang="en-US" sz="2600" dirty="0" err="1"/>
              <a:t>Tj</a:t>
            </a:r>
            <a:r>
              <a:rPr lang="en-US" sz="2600" dirty="0"/>
              <a:t> if Ti is waiting for </a:t>
            </a:r>
            <a:r>
              <a:rPr lang="en-US" sz="2600" dirty="0" err="1"/>
              <a:t>Tj</a:t>
            </a:r>
            <a:r>
              <a:rPr lang="en-US" sz="2600" dirty="0"/>
              <a:t> to release a lock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Periodically check for cycles in the </a:t>
            </a:r>
            <a:r>
              <a:rPr lang="en-US" sz="2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waits-for graph</a:t>
            </a:r>
          </a:p>
        </p:txBody>
      </p:sp>
      <p:sp>
        <p:nvSpPr>
          <p:cNvPr id="61448" name="Slide Number Placeholder 3">
            <a:extLst>
              <a:ext uri="{FF2B5EF4-FFF2-40B4-BE49-F238E27FC236}">
                <a16:creationId xmlns:a16="http://schemas.microsoft.com/office/drawing/2014/main" id="{500EBEE7-AC1F-DF85-3410-B2772FF58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63</a:t>
            </a:fld>
            <a:endParaRPr lang="en-GB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362200" y="17526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Example: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T1:  S(A), R(A),	              S(B)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T2:	   	            X(B),W(B)		          X(C)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T3:				        S(C), R(C)		    </a:t>
            </a:r>
            <a:endParaRPr lang="en-US" sz="2000" dirty="0">
              <a:solidFill>
                <a:schemeClr val="hlink"/>
              </a:solidFill>
            </a:endParaRP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T4:						    X(B)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25146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46482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25146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45720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2590800" y="44196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4724400" y="44196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T2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2590800" y="57912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T4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4648200" y="57912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T3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BF6DBB-74EE-506B-8D06-89C299CA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Deadlock Detection (Continued)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362200" y="17526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Example: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T1:  S(A), R(A),	              </a:t>
            </a:r>
            <a:r>
              <a:rPr lang="en-US" sz="2000" dirty="0">
                <a:solidFill>
                  <a:srgbClr val="C00000"/>
                </a:solidFill>
              </a:rPr>
              <a:t>S(B)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T2:	   	            X(B),W(B)		          X(C)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T3:				        S(C), R(C)		    </a:t>
            </a:r>
            <a:endParaRPr lang="en-US" sz="2000" dirty="0">
              <a:solidFill>
                <a:schemeClr val="hlink"/>
              </a:solidFill>
            </a:endParaRP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T4:						    X(B)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5146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46482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5146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5720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590800" y="44196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724400" y="44196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T2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2590800" y="57912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T4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648200" y="57912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T3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3200400" y="4572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CE11F-A5D5-4A07-2016-614AF6DE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Deadlock Detection (Continued)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362200" y="17526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Example: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T1:  S(A), R(A),	              S(B)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T2:	   	            X(B),W(B)		          </a:t>
            </a:r>
            <a:r>
              <a:rPr lang="en-US" sz="2000" dirty="0">
                <a:solidFill>
                  <a:srgbClr val="C00000"/>
                </a:solidFill>
              </a:rPr>
              <a:t>X(C)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T3:				        S(C), R(C)		    </a:t>
            </a:r>
            <a:endParaRPr lang="en-US" sz="2000" dirty="0">
              <a:solidFill>
                <a:schemeClr val="hlink"/>
              </a:solidFill>
            </a:endParaRP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T4:						    X(B)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5146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46482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5146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5720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2590800" y="44196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4724400" y="44196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T2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2590800" y="57912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T4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4648200" y="57912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T3</a:t>
            </a:r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200400" y="4572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49530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7B702-0B55-0950-E0ED-FA45579E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Deadlock Detection (Continued)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353056" y="186055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Example: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T1:  S(A), R(A),	              S(B)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T2:	   	            X(B),W(B)		          X(C)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T3:				        S(C), R(C)		    </a:t>
            </a:r>
            <a:endParaRPr lang="en-US" sz="2000" dirty="0">
              <a:solidFill>
                <a:schemeClr val="hlink"/>
              </a:solidFill>
            </a:endParaRP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T4:						    </a:t>
            </a:r>
            <a:r>
              <a:rPr lang="en-US" sz="2000" dirty="0">
                <a:solidFill>
                  <a:srgbClr val="C00000"/>
                </a:solidFill>
              </a:rPr>
              <a:t>X(B)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>
              <a:solidFill>
                <a:schemeClr val="hlink"/>
              </a:solidFill>
            </a:endParaRPr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5146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46482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5146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5720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2590800" y="44196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4724400" y="44196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T2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2590800" y="57912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T4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4648200" y="57912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T3</a:t>
            </a:r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3200400" y="4572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49530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 flipV="1">
            <a:off x="3124200" y="4724400"/>
            <a:ext cx="1600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E2B97-E72D-49AD-1F2E-FD4073F1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Deadlock Detection (Continued)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2362200" y="17526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Example: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T1:  S(A), R(A),	              S(B)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T2:	   	            X(B),W(B)		          X(C)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T3:				        S(C), R(C)		</a:t>
            </a:r>
            <a:r>
              <a:rPr lang="en-US" sz="2000" dirty="0">
                <a:solidFill>
                  <a:srgbClr val="C00000"/>
                </a:solidFill>
              </a:rPr>
              <a:t>X(B)</a:t>
            </a:r>
            <a:r>
              <a:rPr lang="en-US" sz="2000" dirty="0"/>
              <a:t>    </a:t>
            </a:r>
            <a:endParaRPr lang="en-US" sz="2000" dirty="0">
              <a:solidFill>
                <a:schemeClr val="hlink"/>
              </a:solidFill>
            </a:endParaRPr>
          </a:p>
          <a:p>
            <a:pPr marL="342900" indent="-342900">
              <a:buClr>
                <a:schemeClr val="folHlink"/>
              </a:buClr>
              <a:buSzPct val="60000"/>
            </a:pPr>
            <a:r>
              <a:rPr lang="en-US" sz="2000" dirty="0"/>
              <a:t>T4:						    X(B)</a:t>
            </a:r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  <a:p>
            <a:pPr marL="342900" indent="-342900">
              <a:buClr>
                <a:schemeClr val="folHlink"/>
              </a:buClr>
              <a:buSzPct val="60000"/>
            </a:pPr>
            <a:endParaRPr lang="en-US" sz="2000" dirty="0"/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25146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4648200" y="42672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25146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4572000" y="5638800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590800" y="44196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4724400" y="44196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T2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2590800" y="57912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T4</a:t>
            </a: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4648200" y="5791201"/>
            <a:ext cx="439224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T3</a:t>
            </a: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3200400" y="4572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49530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 flipV="1">
            <a:off x="3124200" y="4724400"/>
            <a:ext cx="16002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66575" name="Line 25"/>
          <p:cNvSpPr>
            <a:spLocks noChangeShapeType="1"/>
          </p:cNvSpPr>
          <p:nvPr/>
        </p:nvSpPr>
        <p:spPr bwMode="auto">
          <a:xfrm flipH="1">
            <a:off x="3106224" y="5791199"/>
            <a:ext cx="1541976" cy="1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66576" name="Text Box 27"/>
          <p:cNvSpPr txBox="1">
            <a:spLocks noChangeArrowheads="1"/>
          </p:cNvSpPr>
          <p:nvPr/>
        </p:nvSpPr>
        <p:spPr bwMode="auto">
          <a:xfrm>
            <a:off x="6384925" y="4986338"/>
            <a:ext cx="1276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DEADLOCK!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61D21-7EE0-B451-93A0-2D0BE1AA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Deadlock Detection (Continued)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ABC2-26B1-99C6-F7E2-9463656D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Deadlock Prevention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783773" y="2313991"/>
            <a:ext cx="9808029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Assign priorities based on timestamps. Assume Ti wants a lock that </a:t>
            </a:r>
            <a:r>
              <a:rPr lang="en-US" sz="2600" dirty="0" err="1"/>
              <a:t>Tj</a:t>
            </a:r>
            <a:r>
              <a:rPr lang="en-US" sz="2600" dirty="0"/>
              <a:t> holds. Two policies are possible: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 dirty="0"/>
              <a:t>Wait-Die: If Ti has higher priority, Ti waits for </a:t>
            </a:r>
            <a:r>
              <a:rPr lang="en-US" sz="2600" dirty="0" err="1"/>
              <a:t>Tj</a:t>
            </a:r>
            <a:r>
              <a:rPr lang="en-US" sz="2600" dirty="0"/>
              <a:t>; otherwise, Ti aborts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 dirty="0"/>
              <a:t>Wound-wait: If Ti has higher priority, </a:t>
            </a:r>
            <a:r>
              <a:rPr lang="en-US" sz="2600" dirty="0" err="1"/>
              <a:t>Tj</a:t>
            </a:r>
            <a:r>
              <a:rPr lang="en-US" sz="2600" dirty="0"/>
              <a:t> aborts; otherwise, Ti waits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67592" name="Slide Number Placeholder 3">
            <a:extLst>
              <a:ext uri="{FF2B5EF4-FFF2-40B4-BE49-F238E27FC236}">
                <a16:creationId xmlns:a16="http://schemas.microsoft.com/office/drawing/2014/main" id="{70CCC2F1-C35B-B349-6678-0DC0A04E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69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9133" y="2441269"/>
            <a:ext cx="6963507" cy="412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63046AF-8FEE-80F4-18C7-FBA05F41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8" y="520504"/>
            <a:ext cx="9139961" cy="1170183"/>
          </a:xfrm>
        </p:spPr>
        <p:txBody>
          <a:bodyPr>
            <a:noAutofit/>
          </a:bodyPr>
          <a:lstStyle/>
          <a:p>
            <a:r>
              <a:rPr lang="en-GB" sz="2400" dirty="0"/>
              <a:t>Two-tiered multiuser distributed transaction processing system.</a:t>
            </a:r>
            <a:br>
              <a:rPr lang="en-GB" sz="2400" dirty="0"/>
            </a:br>
            <a:r>
              <a:rPr lang="en-GB" sz="2400" dirty="0"/>
              <a:t>Databases and Transaction Processing    (Lewis, Bernstein, </a:t>
            </a:r>
            <a:r>
              <a:rPr lang="en-GB" sz="2400" dirty="0" err="1"/>
              <a:t>Kifer</a:t>
            </a:r>
            <a:r>
              <a:rPr lang="en-GB" sz="2400" dirty="0"/>
              <a:t>)</a:t>
            </a:r>
            <a:br>
              <a:rPr lang="en-GB" sz="2400" dirty="0"/>
            </a:br>
            <a:endParaRPr lang="en-GB" sz="24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Title 1">
            <a:extLst>
              <a:ext uri="{FF2B5EF4-FFF2-40B4-BE49-F238E27FC236}">
                <a16:creationId xmlns:a16="http://schemas.microsoft.com/office/drawing/2014/main" id="{74AD5914-081D-48B4-8E66-522129F1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522516"/>
            <a:ext cx="7568682" cy="1168172"/>
          </a:xfrm>
        </p:spPr>
        <p:txBody>
          <a:bodyPr/>
          <a:lstStyle/>
          <a:p>
            <a:r>
              <a:rPr lang="en-US" dirty="0" err="1"/>
              <a:t>Recorverable</a:t>
            </a:r>
            <a:r>
              <a:rPr lang="en-US" dirty="0"/>
              <a:t> schedule</a:t>
            </a:r>
          </a:p>
        </p:txBody>
      </p:sp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819538" y="2313991"/>
            <a:ext cx="4965441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Recoverable schedules: a transaction </a:t>
            </a:r>
            <a:r>
              <a:rPr lang="en-US" sz="2600" i="1" dirty="0"/>
              <a:t>T</a:t>
            </a:r>
            <a:r>
              <a:rPr lang="en-US" sz="2600" dirty="0"/>
              <a:t> is not allowed to </a:t>
            </a:r>
            <a:r>
              <a:rPr lang="en-US" sz="2600" i="1" dirty="0"/>
              <a:t>Commit</a:t>
            </a:r>
            <a:r>
              <a:rPr lang="en-US" sz="2600" dirty="0"/>
              <a:t> until all other transactions that wrote values that </a:t>
            </a:r>
            <a:r>
              <a:rPr lang="en-US" sz="2600" i="1" dirty="0"/>
              <a:t>T  </a:t>
            </a:r>
            <a:r>
              <a:rPr lang="en-US" sz="2600" dirty="0"/>
              <a:t>read have committed. 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Is a or b recoverable?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69696" y="3184557"/>
            <a:ext cx="4965442" cy="212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2" name="Slide Number Placeholder 4">
            <a:extLst>
              <a:ext uri="{FF2B5EF4-FFF2-40B4-BE49-F238E27FC236}">
                <a16:creationId xmlns:a16="http://schemas.microsoft.com/office/drawing/2014/main" id="{9A8088CC-D137-AFA5-1459-F09A0B55D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Title 1">
            <a:extLst>
              <a:ext uri="{FF2B5EF4-FFF2-40B4-BE49-F238E27FC236}">
                <a16:creationId xmlns:a16="http://schemas.microsoft.com/office/drawing/2014/main" id="{F38C0D1E-DB54-FB18-4FB7-9B87199B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/>
          <a:lstStyle/>
          <a:p>
            <a:r>
              <a:rPr lang="en-US" dirty="0"/>
              <a:t>Cascading Aborts</a:t>
            </a:r>
          </a:p>
        </p:txBody>
      </p:sp>
      <p:sp>
        <p:nvSpPr>
          <p:cNvPr id="55306" name="Slide Number Placeholder 3">
            <a:extLst>
              <a:ext uri="{FF2B5EF4-FFF2-40B4-BE49-F238E27FC236}">
                <a16:creationId xmlns:a16="http://schemas.microsoft.com/office/drawing/2014/main" id="{3920262E-159D-F589-7F98-BCB0BE8DB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71</a:t>
            </a:fld>
            <a:endParaRPr lang="en-GB"/>
          </a:p>
        </p:txBody>
      </p:sp>
      <p:sp>
        <p:nvSpPr>
          <p:cNvPr id="55298" name="Rectangle 1028"/>
          <p:cNvSpPr>
            <a:spLocks noChangeArrowheads="1"/>
          </p:cNvSpPr>
          <p:nvPr/>
        </p:nvSpPr>
        <p:spPr bwMode="auto">
          <a:xfrm>
            <a:off x="783773" y="3005018"/>
            <a:ext cx="9808029" cy="76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78408" eaLnBrk="0" hangingPunct="0">
              <a:spcAft>
                <a:spcPts val="600"/>
              </a:spcAft>
            </a:pPr>
            <a:r>
              <a:rPr lang="en-US" sz="1926" kern="1200" dirty="0">
                <a:solidFill>
                  <a:schemeClr val="tx1"/>
                </a:solidFill>
                <a:latin typeface="TimesNewRomanPS"/>
                <a:ea typeface="+mn-ea"/>
                <a:cs typeface="+mn-cs"/>
              </a:rPr>
              <a:t>Recoverable schedule that illustrates a cascaded abort. </a:t>
            </a:r>
            <a:r>
              <a:rPr lang="en-US" sz="1926" i="1" kern="1200" dirty="0">
                <a:solidFill>
                  <a:schemeClr val="tx1"/>
                </a:solidFill>
                <a:latin typeface="TimesNewRomanPS"/>
                <a:ea typeface="+mn-ea"/>
                <a:cs typeface="+mn-cs"/>
              </a:rPr>
              <a:t>T</a:t>
            </a:r>
            <a:r>
              <a:rPr lang="en-US" sz="1926" kern="1200" baseline="-25000" dirty="0">
                <a:solidFill>
                  <a:schemeClr val="tx1"/>
                </a:solidFill>
                <a:latin typeface="TimesNewRomanPS"/>
                <a:ea typeface="+mn-ea"/>
                <a:cs typeface="+mn-cs"/>
              </a:rPr>
              <a:t>3</a:t>
            </a:r>
            <a:r>
              <a:rPr lang="en-US" sz="1926" kern="1200" dirty="0">
                <a:solidFill>
                  <a:schemeClr val="tx1"/>
                </a:solidFill>
                <a:latin typeface="TimesNewRomanPS"/>
                <a:ea typeface="+mn-ea"/>
                <a:cs typeface="+mn-cs"/>
              </a:rPr>
              <a:t> aborts, forcing </a:t>
            </a:r>
            <a:r>
              <a:rPr lang="en-US" sz="1926" i="1" kern="1200" dirty="0">
                <a:solidFill>
                  <a:schemeClr val="tx1"/>
                </a:solidFill>
                <a:latin typeface="TimesNewRomanPS"/>
                <a:ea typeface="+mn-ea"/>
                <a:cs typeface="+mn-cs"/>
              </a:rPr>
              <a:t>T</a:t>
            </a:r>
            <a:r>
              <a:rPr lang="en-US" sz="1926" kern="1200" baseline="-25000" dirty="0">
                <a:solidFill>
                  <a:schemeClr val="tx1"/>
                </a:solidFill>
                <a:latin typeface="TimesNewRomanPS"/>
                <a:ea typeface="+mn-ea"/>
                <a:cs typeface="+mn-cs"/>
              </a:rPr>
              <a:t>2</a:t>
            </a:r>
            <a:r>
              <a:rPr lang="en-US" sz="1926" kern="1200" dirty="0">
                <a:solidFill>
                  <a:schemeClr val="tx1"/>
                </a:solidFill>
                <a:latin typeface="TimesNewRomanPS"/>
                <a:ea typeface="+mn-ea"/>
                <a:cs typeface="+mn-cs"/>
              </a:rPr>
              <a:t> to abort, which then forces </a:t>
            </a:r>
            <a:r>
              <a:rPr lang="en-US" sz="1926" i="1" kern="1200" dirty="0">
                <a:solidFill>
                  <a:schemeClr val="tx1"/>
                </a:solidFill>
                <a:latin typeface="TimesNewRomanPS"/>
                <a:ea typeface="+mn-ea"/>
                <a:cs typeface="+mn-cs"/>
              </a:rPr>
              <a:t>T</a:t>
            </a:r>
            <a:r>
              <a:rPr lang="en-US" sz="1926" kern="1200" baseline="-25000" dirty="0">
                <a:solidFill>
                  <a:schemeClr val="tx1"/>
                </a:solidFill>
                <a:latin typeface="TimesNewRomanPS"/>
                <a:ea typeface="+mn-ea"/>
                <a:cs typeface="+mn-cs"/>
              </a:rPr>
              <a:t>1</a:t>
            </a:r>
            <a:r>
              <a:rPr lang="en-US" sz="1926" kern="1200" dirty="0">
                <a:solidFill>
                  <a:schemeClr val="tx1"/>
                </a:solidFill>
                <a:latin typeface="TimesNewRomanPS"/>
                <a:ea typeface="+mn-ea"/>
                <a:cs typeface="+mn-cs"/>
              </a:rPr>
              <a:t> to abort. (</a:t>
            </a:r>
            <a:r>
              <a:rPr lang="en-US" sz="1926" kern="1200" dirty="0">
                <a:solidFill>
                  <a:schemeClr val="hlink"/>
                </a:solidFill>
                <a:latin typeface="TimesNewRomanPS"/>
                <a:ea typeface="+mn-ea"/>
                <a:cs typeface="+mn-cs"/>
              </a:rPr>
              <a:t>Cascading Aborts</a:t>
            </a:r>
            <a:r>
              <a:rPr lang="en-US" sz="1926" kern="1200" dirty="0">
                <a:solidFill>
                  <a:schemeClr val="tx1"/>
                </a:solidFill>
                <a:latin typeface="TimesNewRomanPS"/>
                <a:ea typeface="+mn-ea"/>
                <a:cs typeface="+mn-cs"/>
              </a:rPr>
              <a:t>)</a:t>
            </a:r>
            <a:endParaRPr lang="en-US" dirty="0">
              <a:latin typeface="TimesNewRomanPS"/>
            </a:endParaRPr>
          </a:p>
        </p:txBody>
      </p:sp>
      <p:pic>
        <p:nvPicPr>
          <p:cNvPr id="55299" name="Picture 10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7098" y="4474183"/>
            <a:ext cx="8760570" cy="101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90808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00AB-7B01-57E9-D117-A6A5E643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your understanding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04E97-D2A0-4835-CFB9-A36AEA6AA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72</a:t>
            </a:fld>
            <a:endParaRPr lang="en-GB"/>
          </a:p>
        </p:txBody>
      </p:sp>
      <p:pic>
        <p:nvPicPr>
          <p:cNvPr id="5" name="Picture 4" descr="A qr code on a green background&#10;&#10;Description automatically generated">
            <a:extLst>
              <a:ext uri="{FF2B5EF4-FFF2-40B4-BE49-F238E27FC236}">
                <a16:creationId xmlns:a16="http://schemas.microsoft.com/office/drawing/2014/main" id="{B1AC4600-7A22-AC00-89D6-A27728BD9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45" y="1590964"/>
            <a:ext cx="50546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944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0" y="1971674"/>
            <a:ext cx="9067800" cy="4429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If a transaction </a:t>
            </a:r>
            <a:r>
              <a:rPr lang="en-US" i="1" dirty="0"/>
              <a:t>Ti</a:t>
            </a:r>
            <a:r>
              <a:rPr lang="en-US" dirty="0"/>
              <a:t> is aborted, 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all its actions have to be undone. 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if 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reads an object last written by </a:t>
            </a:r>
            <a:r>
              <a:rPr lang="en-US" i="1" dirty="0"/>
              <a:t>Ti</a:t>
            </a:r>
            <a:r>
              <a:rPr lang="en-US" dirty="0"/>
              <a:t>,  </a:t>
            </a:r>
            <a:r>
              <a:rPr lang="en-US" i="1" dirty="0" err="1"/>
              <a:t>Tj</a:t>
            </a:r>
            <a:r>
              <a:rPr lang="en-US" dirty="0"/>
              <a:t> must be aborted as well! (called </a:t>
            </a:r>
            <a:r>
              <a:rPr lang="en-US" i="1" dirty="0">
                <a:solidFill>
                  <a:schemeClr val="hlink"/>
                </a:solidFill>
              </a:rPr>
              <a:t>cascading aborts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)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828800" y="4038600"/>
            <a:ext cx="8032750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T1: 	R(A), W(A),   	               R(B), Abort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T2:			R(A)                                        ,Abort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FABA4D-9C9F-9234-609B-87710DD1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6835673" cy="1158840"/>
          </a:xfrm>
        </p:spPr>
        <p:txBody>
          <a:bodyPr>
            <a:normAutofit/>
          </a:bodyPr>
          <a:lstStyle/>
          <a:p>
            <a:r>
              <a:rPr lang="en-GB" dirty="0"/>
              <a:t>Aborting a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2" autoUpdateAnimBg="0"/>
      <p:bldP spid="49156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783773" y="2313991"/>
            <a:ext cx="9808029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Most systems avoid </a:t>
            </a:r>
            <a:r>
              <a:rPr lang="en-US" sz="2600" i="1" dirty="0"/>
              <a:t>cascading aborts</a:t>
            </a:r>
            <a:r>
              <a:rPr lang="en-US" sz="2600" dirty="0"/>
              <a:t> by releasing a transaction’s locks only at commit time (S2PL).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600" dirty="0"/>
              <a:t>If </a:t>
            </a:r>
            <a:r>
              <a:rPr lang="en-US" sz="2600" i="1" dirty="0"/>
              <a:t>Ti</a:t>
            </a:r>
            <a:r>
              <a:rPr lang="en-US" sz="2600" dirty="0"/>
              <a:t> writes an object, </a:t>
            </a:r>
            <a:r>
              <a:rPr lang="en-US" sz="2600" i="1" dirty="0" err="1"/>
              <a:t>Tj</a:t>
            </a:r>
            <a:r>
              <a:rPr lang="en-US" sz="2600" dirty="0"/>
              <a:t> can read this only after </a:t>
            </a:r>
            <a:r>
              <a:rPr lang="en-US" sz="2600" i="1" dirty="0"/>
              <a:t>Ti</a:t>
            </a:r>
            <a:r>
              <a:rPr lang="en-US" sz="2600" dirty="0"/>
              <a:t> commits.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In order to </a:t>
            </a:r>
            <a:r>
              <a:rPr lang="en-US" sz="2600" i="1" dirty="0"/>
              <a:t>undo</a:t>
            </a:r>
            <a:r>
              <a:rPr lang="en-US" sz="2600" dirty="0"/>
              <a:t> the actions of an aborted transaction, the DBMS maintains a </a:t>
            </a:r>
            <a:r>
              <a:rPr lang="en-US" sz="2600" i="1" dirty="0"/>
              <a:t>log</a:t>
            </a:r>
            <a:r>
              <a:rPr lang="en-US" sz="2600" dirty="0"/>
              <a:t> in which every write is recorded. 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Log is also used to recover from system crashes:  </a:t>
            </a:r>
            <a:r>
              <a:rPr lang="en-US" sz="2600" b="1" dirty="0"/>
              <a:t>all active transactions at the time of the crash are aborted when the system comes back up.</a:t>
            </a:r>
          </a:p>
        </p:txBody>
      </p:sp>
      <p:sp>
        <p:nvSpPr>
          <p:cNvPr id="79882" name="Slide Number Placeholder 3">
            <a:extLst>
              <a:ext uri="{FF2B5EF4-FFF2-40B4-BE49-F238E27FC236}">
                <a16:creationId xmlns:a16="http://schemas.microsoft.com/office/drawing/2014/main" id="{FA8698FE-BC31-6F62-D294-00B2F13FC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74</a:t>
            </a:fld>
            <a:endParaRPr lang="en-GB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09D8A9DA-6AC2-EB15-BAFF-9771B0F3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6835673" cy="1158840"/>
          </a:xfrm>
        </p:spPr>
        <p:txBody>
          <a:bodyPr>
            <a:normAutofit/>
          </a:bodyPr>
          <a:lstStyle/>
          <a:p>
            <a:r>
              <a:rPr lang="en-GB" dirty="0"/>
              <a:t>Aborting a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2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anchor="ctr">
            <a:normAutofit/>
          </a:bodyPr>
          <a:lstStyle/>
          <a:p>
            <a:r>
              <a:rPr lang="en-US"/>
              <a:t>System Crashes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783773" y="2313991"/>
            <a:ext cx="9808029" cy="3862971"/>
          </a:xfrm>
        </p:spPr>
        <p:txBody>
          <a:bodyPr>
            <a:normAutofit/>
          </a:bodyPr>
          <a:lstStyle/>
          <a:p>
            <a:r>
              <a:rPr lang="en-US"/>
              <a:t>System failure due to:</a:t>
            </a:r>
          </a:p>
          <a:p>
            <a:pPr lvl="1"/>
            <a:r>
              <a:rPr lang="en-US" sz="2600"/>
              <a:t>Problem in the processor</a:t>
            </a:r>
          </a:p>
          <a:p>
            <a:pPr lvl="1"/>
            <a:r>
              <a:rPr lang="en-US" sz="2600"/>
              <a:t>Problem in the memory due to a bug </a:t>
            </a:r>
          </a:p>
          <a:p>
            <a:pPr lvl="1"/>
            <a:r>
              <a:rPr lang="en-US" sz="2600"/>
              <a:t>Power loss -&gt; loss of memory (since it is volatile)</a:t>
            </a:r>
          </a:p>
          <a:p>
            <a:r>
              <a:rPr lang="en-US"/>
              <a:t>In case of system failure, the recovery procedure is executed to restore the database in a consistent state.</a:t>
            </a:r>
          </a:p>
          <a:p>
            <a:r>
              <a:rPr lang="en-US"/>
              <a:t>Extra measures needed in case of media failure</a:t>
            </a:r>
          </a:p>
        </p:txBody>
      </p:sp>
      <p:sp>
        <p:nvSpPr>
          <p:cNvPr id="65544" name="Slide Number Placeholder 3">
            <a:extLst>
              <a:ext uri="{FF2B5EF4-FFF2-40B4-BE49-F238E27FC236}">
                <a16:creationId xmlns:a16="http://schemas.microsoft.com/office/drawing/2014/main" id="{D3FD1630-DB30-F7F9-E7C3-49301439D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75</a:t>
            </a:fld>
            <a:endParaRPr lang="en-GB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F634-ABF4-4D0D-6083-2B119FF6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522516"/>
            <a:ext cx="7568682" cy="11681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Log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819538" y="2313991"/>
            <a:ext cx="10578135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400" dirty="0"/>
              <a:t>The following actions are recorded in the log: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i="1" dirty="0"/>
              <a:t>Ti writes an object</a:t>
            </a:r>
            <a:r>
              <a:rPr lang="en-US" sz="2400" dirty="0"/>
              <a:t>:  the old value and the new value.</a:t>
            </a:r>
          </a:p>
          <a:p>
            <a:pPr marL="1143000" lvl="4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2400" dirty="0"/>
              <a:t>Log record must go to disk </a:t>
            </a:r>
            <a:r>
              <a:rPr lang="en-US" sz="2400" i="1" u="sng" dirty="0"/>
              <a:t>before</a:t>
            </a:r>
            <a:r>
              <a:rPr lang="en-US" sz="2400" dirty="0"/>
              <a:t> the change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i="1" dirty="0"/>
              <a:t>Ti commits/aborts</a:t>
            </a:r>
            <a:r>
              <a:rPr lang="en-US" sz="2400" dirty="0"/>
              <a:t>:  a log record indicating this action.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400" dirty="0"/>
              <a:t>Log records are chained together by transaction ID, so it’s easy to undo a specific transaction.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400" dirty="0"/>
              <a:t>Log is often </a:t>
            </a:r>
            <a:r>
              <a:rPr lang="en-US" sz="2400" i="1" dirty="0"/>
              <a:t>duplexed </a:t>
            </a:r>
            <a:r>
              <a:rPr lang="en-US" sz="2400" dirty="0"/>
              <a:t>and </a:t>
            </a:r>
            <a:r>
              <a:rPr lang="en-US" sz="2400" i="1" dirty="0"/>
              <a:t>archived</a:t>
            </a:r>
            <a:r>
              <a:rPr lang="en-US" sz="2400" dirty="0"/>
              <a:t> on stable storage (log).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400" dirty="0"/>
              <a:t>All log-related activities (and in fact, all CC-related activities such as lock/unlock, dealing with deadlocks etc.) are handled transparently by the DBMS.</a:t>
            </a:r>
          </a:p>
        </p:txBody>
      </p:sp>
      <p:sp>
        <p:nvSpPr>
          <p:cNvPr id="50185" name="Slide Number Placeholder 4">
            <a:extLst>
              <a:ext uri="{FF2B5EF4-FFF2-40B4-BE49-F238E27FC236}">
                <a16:creationId xmlns:a16="http://schemas.microsoft.com/office/drawing/2014/main" id="{3F04FD83-5A29-2E3D-2E58-990D1DF30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4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2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6B04-F371-10D2-9C08-805F65D2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Recovering From a Crash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783773" y="2313991"/>
            <a:ext cx="9808029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400" dirty="0"/>
              <a:t>There are 3 phases in the </a:t>
            </a:r>
            <a:r>
              <a:rPr lang="en-US" sz="2400" i="1" dirty="0"/>
              <a:t>ARIES</a:t>
            </a:r>
            <a:r>
              <a:rPr lang="en-US" sz="2400" dirty="0"/>
              <a:t> recovery algorithm/standard: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i="1" u="sng" dirty="0"/>
              <a:t>Analysis</a:t>
            </a:r>
            <a:r>
              <a:rPr lang="en-US" sz="2400" dirty="0"/>
              <a:t>:</a:t>
            </a:r>
            <a:r>
              <a:rPr lang="en-GB" sz="2400" dirty="0"/>
              <a:t> Scan the log forward (from the most recent checkpoint) to identify all active </a:t>
            </a:r>
            <a:r>
              <a:rPr lang="en-GB" sz="2400" dirty="0" err="1"/>
              <a:t>Xacts</a:t>
            </a:r>
            <a:r>
              <a:rPr lang="en-GB" sz="2400" dirty="0"/>
              <a:t> 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dirty pages in the buffer pool </a:t>
            </a:r>
            <a:r>
              <a:rPr lang="en-US" sz="2400" dirty="0"/>
              <a:t>at the time of the crash.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i="1" u="sng" dirty="0"/>
              <a:t>Redo</a:t>
            </a:r>
            <a:r>
              <a:rPr lang="en-US" sz="2400" dirty="0"/>
              <a:t>:  Redoes all updates to dirty pages in the buffer pool, as needed, to ensure that all logged updates are in fact carried out and written to disk.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i="1" u="sng" dirty="0"/>
              <a:t>Undo</a:t>
            </a:r>
            <a:r>
              <a:rPr lang="en-US" sz="2400" dirty="0"/>
              <a:t>:  The writes of all </a:t>
            </a:r>
            <a:r>
              <a:rPr lang="en-US" sz="2400" dirty="0" err="1"/>
              <a:t>Xacts</a:t>
            </a:r>
            <a:r>
              <a:rPr lang="en-US" sz="2400" dirty="0"/>
              <a:t> that were active at the crash are undone (by restoring the </a:t>
            </a:r>
            <a:r>
              <a:rPr lang="en-US" sz="2400" i="1" dirty="0"/>
              <a:t>before value </a:t>
            </a:r>
            <a:r>
              <a:rPr lang="en-US" sz="2400" dirty="0"/>
              <a:t>of the update, which is in the log record for the update), working backwards in the log.  (Some care must be taken to handle the case of a crash occurring during the recovery process!)</a:t>
            </a:r>
          </a:p>
        </p:txBody>
      </p:sp>
      <p:sp>
        <p:nvSpPr>
          <p:cNvPr id="51208" name="Slide Number Placeholder 3">
            <a:extLst>
              <a:ext uri="{FF2B5EF4-FFF2-40B4-BE49-F238E27FC236}">
                <a16:creationId xmlns:a16="http://schemas.microsoft.com/office/drawing/2014/main" id="{832E8782-53A9-F9CD-914A-1C0DDA9F5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932873" y="1880394"/>
            <a:ext cx="6858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sz="2800" dirty="0">
                <a:latin typeface="Arial" pitchFamily="34" charset="0"/>
              </a:rPr>
              <a:t>Atomicity: 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dirty="0">
                <a:latin typeface="Arial" pitchFamily="34" charset="0"/>
              </a:rPr>
              <a:t>Transactions may abort (“Rollback”).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sz="2800" dirty="0">
                <a:latin typeface="Arial" pitchFamily="34" charset="0"/>
              </a:rPr>
              <a:t>Durability: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dirty="0">
                <a:latin typeface="Arial" pitchFamily="34" charset="0"/>
              </a:rPr>
              <a:t>What if DBMS stops running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0397131" y="2352676"/>
            <a:ext cx="79829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solidFill>
                  <a:schemeClr val="hlink"/>
                </a:solidFill>
                <a:latin typeface="Book Antiqua" pitchFamily="18" charset="0"/>
              </a:rPr>
              <a:t>crash!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948812" y="3810000"/>
            <a:ext cx="4495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r>
              <a:rPr lang="en-US" dirty="0">
                <a:latin typeface="Book Antiqua" pitchFamily="18" charset="0"/>
              </a:rPr>
              <a:t>Desired Behavior after system restarts:</a:t>
            </a:r>
            <a:endParaRPr lang="en-US" sz="2800" dirty="0">
              <a:latin typeface="Book Antiqua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rgbClr val="0000FF"/>
                </a:solidFill>
                <a:latin typeface="Book Antiqua" pitchFamily="18" charset="0"/>
              </a:rPr>
              <a:t>T1, T2 </a:t>
            </a:r>
            <a:r>
              <a:rPr lang="en-US" dirty="0">
                <a:latin typeface="Book Antiqua" pitchFamily="18" charset="0"/>
              </a:rPr>
              <a:t>&amp; </a:t>
            </a:r>
            <a:r>
              <a:rPr lang="en-US" dirty="0">
                <a:solidFill>
                  <a:srgbClr val="0000FF"/>
                </a:solidFill>
                <a:latin typeface="Book Antiqua" pitchFamily="18" charset="0"/>
              </a:rPr>
              <a:t>T3</a:t>
            </a:r>
            <a:r>
              <a:rPr lang="en-US" dirty="0">
                <a:latin typeface="Book Antiqua" pitchFamily="18" charset="0"/>
              </a:rPr>
              <a:t> should be </a:t>
            </a:r>
            <a:r>
              <a:rPr lang="en-US" dirty="0">
                <a:solidFill>
                  <a:srgbClr val="0000FF"/>
                </a:solidFill>
                <a:latin typeface="Book Antiqua" pitchFamily="18" charset="0"/>
              </a:rPr>
              <a:t>durable.</a:t>
            </a:r>
            <a:endParaRPr lang="en-US" dirty="0">
              <a:latin typeface="Book Antiqua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T4</a:t>
            </a:r>
            <a:r>
              <a:rPr lang="en-US" dirty="0">
                <a:latin typeface="Book Antiqua" pitchFamily="18" charset="0"/>
              </a:rPr>
              <a:t> &amp;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T5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dirty="0">
                <a:latin typeface="Book Antiqua" pitchFamily="18" charset="0"/>
              </a:rPr>
              <a:t>should be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aborted</a:t>
            </a:r>
            <a:r>
              <a:rPr lang="en-US" dirty="0">
                <a:latin typeface="Book Antiqua" pitchFamily="18" charset="0"/>
              </a:rPr>
              <a:t> (effects not seen).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982419" y="2690814"/>
            <a:ext cx="439224" cy="14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T3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T4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T5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650756" y="2887663"/>
            <a:ext cx="113665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8219081" y="3101688"/>
            <a:ext cx="1135062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9106582" y="3435223"/>
            <a:ext cx="113665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555169" y="3689568"/>
            <a:ext cx="33909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10187244" y="4002305"/>
            <a:ext cx="7620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10938469" y="2901951"/>
            <a:ext cx="0" cy="1573213"/>
          </a:xfrm>
          <a:prstGeom prst="line">
            <a:avLst/>
          </a:prstGeom>
          <a:noFill/>
          <a:ln w="508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 dirty="0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625356" y="2854325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8812806" y="2854325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8188125" y="3071236"/>
            <a:ext cx="0" cy="6826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9373987" y="3071236"/>
            <a:ext cx="0" cy="6826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9081182" y="3400298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10268632" y="3400298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7551994" y="3654643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10161844" y="3965793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6778213" y="2292350"/>
            <a:ext cx="4483100" cy="22733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062079" y="5372102"/>
            <a:ext cx="8719127" cy="1166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400" dirty="0">
                <a:latin typeface="Book Antiqua" pitchFamily="18" charset="0"/>
              </a:rPr>
              <a:t>T1:R(A), W(A),   	          R(B), W(B) Commit</a:t>
            </a:r>
          </a:p>
          <a:p>
            <a:pPr eaLnBrk="0" hangingPunct="0"/>
            <a:r>
              <a:rPr lang="en-US" sz="1400" dirty="0">
                <a:latin typeface="Book Antiqua" pitchFamily="18" charset="0"/>
              </a:rPr>
              <a:t>T2:           	        R(A), W(A),                      R(B), W(B) Commit</a:t>
            </a:r>
          </a:p>
          <a:p>
            <a:pPr eaLnBrk="0" hangingPunct="0"/>
            <a:r>
              <a:rPr lang="en-US" sz="1400" dirty="0">
                <a:latin typeface="Book Antiqua" pitchFamily="18" charset="0"/>
              </a:rPr>
              <a:t>T3:                                                                                       W(C)Commit</a:t>
            </a:r>
          </a:p>
          <a:p>
            <a:pPr eaLnBrk="0" hangingPunct="0"/>
            <a:r>
              <a:rPr lang="en-US" sz="1400" dirty="0">
                <a:latin typeface="Book Antiqua" pitchFamily="18" charset="0"/>
              </a:rPr>
              <a:t>T4:                             R(D)                                           W(D)</a:t>
            </a:r>
          </a:p>
          <a:p>
            <a:pPr eaLnBrk="0" hangingPunct="0"/>
            <a:r>
              <a:rPr lang="en-US" sz="1400" dirty="0">
                <a:latin typeface="Book Antiqua" pitchFamily="18" charset="0"/>
              </a:rPr>
              <a:t>T5:                                                                                                                R(E)W(E)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5E8702-8E73-20A3-9264-3E0A48F0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E9F4C44-45CA-E5C0-6B18-7306635E5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305" y="2249760"/>
            <a:ext cx="1349729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solidFill>
                  <a:schemeClr val="hlink"/>
                </a:solidFill>
                <a:latin typeface="Book Antiqua" pitchFamily="18" charset="0"/>
              </a:rPr>
              <a:t>checkpoint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523449E8-7480-2907-A5D0-04F9FEACA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643" y="2546891"/>
            <a:ext cx="0" cy="1776665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tr-TR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ABBB7C1A-9E5B-5AB7-6E07-CD52CA385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3968" y="4965875"/>
            <a:ext cx="0" cy="1573213"/>
          </a:xfrm>
          <a:prstGeom prst="line">
            <a:avLst/>
          </a:prstGeom>
          <a:noFill/>
          <a:ln w="508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8200" grpId="0"/>
      <p:bldP spid="8201" grpId="0" animBg="1"/>
      <p:bldP spid="8202" grpId="0" animBg="1"/>
      <p:bldP spid="8203" grpId="0" animBg="1"/>
      <p:bldP spid="8204" grpId="0" animBg="1"/>
      <p:bldP spid="8205" grpId="0" animBg="1"/>
      <p:bldP spid="8206" grpId="0" animBg="1"/>
      <p:bldP spid="8207" grpId="0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215" grpId="0" animBg="1"/>
      <p:bldP spid="24" grpId="0" animBg="1"/>
      <p:bldP spid="8" grpId="0"/>
      <p:bldP spid="9" grpId="0" animBg="1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endParaRPr lang="en-US" sz="44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256213" y="1981200"/>
            <a:ext cx="54102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r>
              <a:rPr lang="en-US" sz="2800" dirty="0">
                <a:latin typeface="Book Antiqua" pitchFamily="18" charset="0"/>
              </a:rPr>
              <a:t>Start from a </a:t>
            </a:r>
            <a:r>
              <a:rPr lang="en-US" sz="2800" dirty="0">
                <a:solidFill>
                  <a:schemeClr val="accent2"/>
                </a:solidFill>
                <a:latin typeface="Book Antiqua" pitchFamily="18" charset="0"/>
              </a:rPr>
              <a:t>checkpoint</a:t>
            </a:r>
            <a:r>
              <a:rPr lang="en-US" sz="2800" dirty="0">
                <a:latin typeface="Book Antiqua" pitchFamily="18" charset="0"/>
              </a:rPr>
              <a:t> (found via </a:t>
            </a:r>
            <a:r>
              <a:rPr lang="en-US" sz="2800" dirty="0">
                <a:solidFill>
                  <a:schemeClr val="accent2"/>
                </a:solidFill>
                <a:latin typeface="Book Antiqua" pitchFamily="18" charset="0"/>
              </a:rPr>
              <a:t>master</a:t>
            </a:r>
            <a:r>
              <a:rPr lang="en-US" sz="2800" dirty="0">
                <a:latin typeface="Book Antiqua" pitchFamily="18" charset="0"/>
              </a:rPr>
              <a:t> record).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r>
              <a:rPr lang="en-US" sz="2800" dirty="0">
                <a:latin typeface="Book Antiqua" pitchFamily="18" charset="0"/>
              </a:rPr>
              <a:t>Three phases.  Need to: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latin typeface="Book Antiqua" pitchFamily="18" charset="0"/>
              </a:rPr>
              <a:t>Figure out which transacts committed since checkpoint, which failed (</a:t>
            </a:r>
            <a:r>
              <a:rPr lang="en-US" dirty="0">
                <a:solidFill>
                  <a:srgbClr val="0000FF"/>
                </a:solidFill>
                <a:latin typeface="Book Antiqua" pitchFamily="18" charset="0"/>
              </a:rPr>
              <a:t>Analysis</a:t>
            </a:r>
            <a:r>
              <a:rPr lang="en-US" dirty="0">
                <a:latin typeface="Book Antiqua" pitchFamily="18" charset="0"/>
              </a:rPr>
              <a:t>), restore Transaction Table, Buffer Pool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REDO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b="1" i="1" dirty="0">
                <a:latin typeface="Book Antiqua" pitchFamily="18" charset="0"/>
              </a:rPr>
              <a:t>all</a:t>
            </a:r>
            <a:r>
              <a:rPr lang="en-US" dirty="0">
                <a:latin typeface="Book Antiqua" pitchFamily="18" charset="0"/>
              </a:rPr>
              <a:t> actions.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</a:pPr>
            <a:r>
              <a:rPr lang="en-US" dirty="0">
                <a:latin typeface="Book Antiqua" pitchFamily="18" charset="0"/>
              </a:rPr>
              <a:t>(repeat history)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rgbClr val="009900"/>
                </a:solidFill>
                <a:latin typeface="Book Antiqua" pitchFamily="18" charset="0"/>
              </a:rPr>
              <a:t>UNDO</a:t>
            </a:r>
            <a:r>
              <a:rPr lang="en-US" dirty="0">
                <a:latin typeface="Book Antiqua" pitchFamily="18" charset="0"/>
              </a:rPr>
              <a:t> effects of failed transacts.</a:t>
            </a: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3581400" y="1778000"/>
            <a:ext cx="0" cy="41402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822450" y="1731963"/>
            <a:ext cx="1684338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latin typeface="Book Antiqua" pitchFamily="18" charset="0"/>
              </a:rPr>
              <a:t>Oldest </a:t>
            </a:r>
            <a:r>
              <a:rPr lang="en-US" b="1" dirty="0" err="1">
                <a:latin typeface="Book Antiqua" pitchFamily="18" charset="0"/>
              </a:rPr>
              <a:t>trsct</a:t>
            </a:r>
            <a:r>
              <a:rPr lang="en-US" b="1" dirty="0">
                <a:latin typeface="Book Antiqua" pitchFamily="18" charset="0"/>
              </a:rPr>
              <a:t> active at crash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820864" y="2951164"/>
            <a:ext cx="1684337" cy="92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latin typeface="Book Antiqua" pitchFamily="18" charset="0"/>
              </a:rPr>
              <a:t>The oldest dirty page in the buffer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819275" y="5084764"/>
            <a:ext cx="168433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Book Antiqua" pitchFamily="18" charset="0"/>
              </a:rPr>
              <a:t>Last chkpt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1895475" y="5770564"/>
            <a:ext cx="168433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Book Antiqua" pitchFamily="18" charset="0"/>
              </a:rPr>
              <a:t>CRASH</a:t>
            </a: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3441700" y="22860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441700" y="3657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3441700" y="52578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3441700" y="60198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3962400" y="5283200"/>
            <a:ext cx="0" cy="711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4419600" y="3683000"/>
            <a:ext cx="0" cy="2311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876800" y="2311400"/>
            <a:ext cx="0" cy="3683000"/>
          </a:xfrm>
          <a:prstGeom prst="line">
            <a:avLst/>
          </a:prstGeom>
          <a:noFill/>
          <a:ln w="50800">
            <a:solidFill>
              <a:srgbClr val="009900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3787775" y="6151564"/>
            <a:ext cx="3622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Book Antiqua" pitchFamily="18" charset="0"/>
              </a:rPr>
              <a:t>A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4244975" y="6153151"/>
            <a:ext cx="336632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R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702175" y="6153151"/>
            <a:ext cx="3622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9900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8AED75-95D9-897F-FDB1-EC062D4D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Crash Recovery: Big Picture, ARIES algorithm</a:t>
            </a:r>
          </a:p>
        </p:txBody>
      </p:sp>
    </p:spTree>
    <p:extLst>
      <p:ext uri="{BB962C8B-B14F-4D97-AF65-F5344CB8AC3E}">
        <p14:creationId xmlns:p14="http://schemas.microsoft.com/office/powerpoint/2010/main" val="206500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 the following scenario: “Player B bought a product that costs £100 from player A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however, during this transaction, the game server also applies interest payments (6%).”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That is, the server should bring the </a:t>
            </a:r>
            <a:r>
              <a:rPr lang="en-GB" sz="2000" i="1" dirty="0"/>
              <a:t>pages</a:t>
            </a:r>
            <a:r>
              <a:rPr lang="en-GB" sz="2000" dirty="0"/>
              <a:t> containing players’ bank account info to buffer-pool, make the transfer (£100 from bank account B to A), and increase</a:t>
            </a:r>
            <a:r>
              <a:rPr lang="en-US" sz="2000" dirty="0"/>
              <a:t> the balances.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transaction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36BD880-CDD6-4BE7-96E3-FD717650FB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F21DBF7-A46A-48EF-BEC2-F9E314BE6FD1}" type="datetime1">
              <a:rPr lang="en-US" smtClean="0"/>
              <a:pPr/>
              <a:t>3/20/2024</a:t>
            </a:fld>
            <a:endParaRPr lang="en-US"/>
          </a:p>
        </p:txBody>
      </p:sp>
      <p:pic>
        <p:nvPicPr>
          <p:cNvPr id="1026" name="Picture 2" descr="business simulation game">
            <a:extLst>
              <a:ext uri="{FF2B5EF4-FFF2-40B4-BE49-F238E27FC236}">
                <a16:creationId xmlns:a16="http://schemas.microsoft.com/office/drawing/2014/main" id="{54E3B826-0D2A-916C-CFBD-6B448691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21" y="-9883"/>
            <a:ext cx="5942804" cy="15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46478" y="2505075"/>
            <a:ext cx="9810686" cy="3684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800" dirty="0"/>
              <a:t>Record actions taken in database, in a </a:t>
            </a:r>
            <a:r>
              <a:rPr lang="en-US" sz="2800" i="1" dirty="0"/>
              <a:t>log.</a:t>
            </a:r>
            <a:endParaRPr lang="en-US" sz="2800" dirty="0"/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Sequential writes to log (put it on a separate disk).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Minimal info (diff) written to log, so multiple updates fit in a single log page.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800" u="sng" dirty="0"/>
              <a:t>Log</a:t>
            </a:r>
            <a:r>
              <a:rPr lang="en-US" sz="2800" dirty="0"/>
              <a:t>: An ordered list of actions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Log record contains: </a:t>
            </a:r>
          </a:p>
          <a:p>
            <a:pPr marL="685800" lvl="3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800" dirty="0"/>
              <a:t>&lt;TID, </a:t>
            </a:r>
            <a:r>
              <a:rPr lang="en-US" sz="2800" dirty="0" err="1"/>
              <a:t>pageID</a:t>
            </a:r>
            <a:r>
              <a:rPr lang="en-US" sz="2800" dirty="0"/>
              <a:t>, offset, length, old data, new data&gt;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and additional control info (which we’ll see soon).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64681-BA51-428F-8536-B56C4E6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Basic Idea: Logging</a:t>
            </a:r>
          </a:p>
        </p:txBody>
      </p:sp>
      <p:sp>
        <p:nvSpPr>
          <p:cNvPr id="12302" name="Slide Number Placeholder 6">
            <a:extLst>
              <a:ext uri="{FF2B5EF4-FFF2-40B4-BE49-F238E27FC236}">
                <a16:creationId xmlns:a16="http://schemas.microsoft.com/office/drawing/2014/main" id="{78F11BBF-6656-CAD0-E342-3C8B226CB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80</a:t>
            </a:fld>
            <a:endParaRPr lang="en-GB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endParaRPr lang="en-US" sz="44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096001" y="1524000"/>
            <a:ext cx="4570413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sz="2800" dirty="0">
                <a:latin typeface="Arial" pitchFamily="34" charset="0"/>
              </a:rPr>
              <a:t>Possible log record types: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sz="2800" b="1" dirty="0">
                <a:solidFill>
                  <a:schemeClr val="accent1"/>
                </a:solidFill>
                <a:latin typeface="Arial" pitchFamily="34" charset="0"/>
              </a:rPr>
              <a:t>Update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sz="2800" b="1" dirty="0">
                <a:solidFill>
                  <a:schemeClr val="accent1"/>
                </a:solidFill>
                <a:latin typeface="Arial" pitchFamily="34" charset="0"/>
              </a:rPr>
              <a:t>Commit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sz="2800" b="1" dirty="0">
                <a:solidFill>
                  <a:schemeClr val="accent1"/>
                </a:solidFill>
                <a:latin typeface="Arial" pitchFamily="34" charset="0"/>
              </a:rPr>
              <a:t>Abort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sz="2800" b="1" dirty="0">
                <a:solidFill>
                  <a:schemeClr val="accent1"/>
                </a:solidFill>
                <a:latin typeface="Arial" pitchFamily="34" charset="0"/>
              </a:rPr>
              <a:t>End </a:t>
            </a:r>
            <a:r>
              <a:rPr lang="en-US" sz="2800" dirty="0">
                <a:latin typeface="Arial" pitchFamily="34" charset="0"/>
              </a:rPr>
              <a:t>(signifies the end of commit or abort)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Compensation Log Records (CLRs)</a:t>
            </a:r>
            <a:r>
              <a:rPr lang="en-US" sz="2800" dirty="0">
                <a:latin typeface="Arial" pitchFamily="34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dirty="0">
                <a:latin typeface="Arial" pitchFamily="34" charset="0"/>
              </a:rPr>
              <a:t>for UNDO actions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605214" y="2386013"/>
            <a:ext cx="10810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LSN</a:t>
            </a:r>
          </a:p>
          <a:p>
            <a:pPr eaLnBrk="0" hangingPunct="0"/>
            <a:r>
              <a:rPr lang="en-US" dirty="0" err="1">
                <a:solidFill>
                  <a:schemeClr val="tx2"/>
                </a:solidFill>
                <a:latin typeface="Arial" pitchFamily="34" charset="0"/>
              </a:rPr>
              <a:t>prevLSN</a:t>
            </a:r>
            <a:endParaRPr lang="en-US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75051" y="2997201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TID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559176" y="3275013"/>
            <a:ext cx="619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type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559176" y="4037013"/>
            <a:ext cx="811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length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559176" y="3656013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tx2"/>
                </a:solidFill>
                <a:latin typeface="Arial" pitchFamily="34" charset="0"/>
              </a:rPr>
              <a:t>pageID</a:t>
            </a:r>
            <a:endParaRPr lang="en-US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559176" y="4419601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offset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559176" y="4800601"/>
            <a:ext cx="154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before-image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3559176" y="5184776"/>
            <a:ext cx="1349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after-image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111376" y="1976439"/>
            <a:ext cx="3077767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 err="1">
                <a:solidFill>
                  <a:srgbClr val="0000FF"/>
                </a:solidFill>
                <a:latin typeface="Book Antiqua" pitchFamily="18" charset="0"/>
              </a:rPr>
              <a:t>LogRecord</a:t>
            </a:r>
            <a:r>
              <a:rPr lang="en-US" sz="2800" b="1" dirty="0">
                <a:solidFill>
                  <a:srgbClr val="0000FF"/>
                </a:solidFill>
                <a:latin typeface="Book Antiqua" pitchFamily="18" charset="0"/>
              </a:rPr>
              <a:t> fields: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3352800" y="4060825"/>
            <a:ext cx="0" cy="520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3352800" y="4746625"/>
            <a:ext cx="0" cy="520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 flipV="1">
            <a:off x="3270250" y="4657725"/>
            <a:ext cx="88900" cy="88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3282950" y="4581525"/>
            <a:ext cx="63500" cy="88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3359150" y="3819525"/>
            <a:ext cx="215900" cy="241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H="1" flipV="1">
            <a:off x="3346450" y="5267325"/>
            <a:ext cx="241300" cy="241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2112963" y="4110039"/>
            <a:ext cx="944170" cy="92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Book Antiqua" pitchFamily="18" charset="0"/>
              </a:rPr>
              <a:t>update</a:t>
            </a:r>
            <a:endParaRPr lang="en-US">
              <a:solidFill>
                <a:srgbClr val="0000FF"/>
              </a:solidFill>
              <a:latin typeface="Book Antiqua" pitchFamily="18" charset="0"/>
            </a:endParaRPr>
          </a:p>
          <a:p>
            <a:pPr eaLnBrk="0" hangingPunct="0"/>
            <a:r>
              <a:rPr lang="en-US">
                <a:solidFill>
                  <a:srgbClr val="0000FF"/>
                </a:solidFill>
                <a:latin typeface="Book Antiqua" pitchFamily="18" charset="0"/>
              </a:rPr>
              <a:t>records</a:t>
            </a:r>
          </a:p>
          <a:p>
            <a:pPr eaLnBrk="0" hangingPunct="0"/>
            <a:r>
              <a:rPr lang="en-US">
                <a:solidFill>
                  <a:srgbClr val="0000FF"/>
                </a:solidFill>
                <a:latin typeface="Book Antiqua" pitchFamily="18" charset="0"/>
              </a:rPr>
              <a:t>only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524000" y="6029568"/>
            <a:ext cx="7947690" cy="6437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Book Antiqua" pitchFamily="18" charset="0"/>
              </a:rPr>
              <a:t>T1: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  <a:sym typeface="Wingdings" pitchFamily="2" charset="2"/>
              </a:rPr>
              <a:t>(LSN=1)</a:t>
            </a:r>
            <a:r>
              <a:rPr lang="en-US" dirty="0">
                <a:latin typeface="Book Antiqua" pitchFamily="18" charset="0"/>
              </a:rPr>
              <a:t>W(A) 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Book Antiqua" pitchFamily="18" charset="0"/>
              </a:rPr>
              <a:t>prevLSN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=1),         (LSN=3) </a:t>
            </a:r>
            <a:r>
              <a:rPr lang="en-US" dirty="0">
                <a:latin typeface="Book Antiqua" pitchFamily="18" charset="0"/>
              </a:rPr>
              <a:t>W(B) 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Book Antiqua" pitchFamily="18" charset="0"/>
              </a:rPr>
              <a:t>prevLSN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=1)</a:t>
            </a:r>
          </a:p>
          <a:p>
            <a:pPr eaLnBrk="0" hangingPunct="0"/>
            <a:r>
              <a:rPr lang="en-US" dirty="0">
                <a:latin typeface="Book Antiqua" pitchFamily="18" charset="0"/>
              </a:rPr>
              <a:t>T2:	       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(LSN=2), </a:t>
            </a:r>
            <a:r>
              <a:rPr lang="en-US" dirty="0">
                <a:latin typeface="Book Antiqua" pitchFamily="18" charset="0"/>
              </a:rPr>
              <a:t>W(A)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Book Antiqua" pitchFamily="18" charset="0"/>
              </a:rPr>
              <a:t>prevLSN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=2),         (LSN=4) </a:t>
            </a:r>
            <a:r>
              <a:rPr lang="en-US" dirty="0">
                <a:latin typeface="Book Antiqua" pitchFamily="18" charset="0"/>
              </a:rPr>
              <a:t>W(B)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Book Antiqua" pitchFamily="18" charset="0"/>
              </a:rPr>
              <a:t>prevLSN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=2)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BF649-FACD-5760-326B-E14A53A0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of Log Records in the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7" grpId="0"/>
      <p:bldP spid="15368" grpId="0"/>
      <p:bldP spid="15369" grpId="0"/>
      <p:bldP spid="15370" grpId="0"/>
      <p:bldP spid="15371" grpId="0"/>
      <p:bldP spid="15372" grpId="0"/>
      <p:bldP spid="15373" grpId="0"/>
      <p:bldP spid="15374" grpId="0"/>
      <p:bldP spid="15376" grpId="0" animBg="1"/>
      <p:bldP spid="15377" grpId="0" animBg="1"/>
      <p:bldP spid="15378" grpId="0" animBg="1"/>
      <p:bldP spid="15379" grpId="0" animBg="1"/>
      <p:bldP spid="15380" grpId="0" animBg="1"/>
      <p:bldP spid="15381" grpId="0" animBg="1"/>
      <p:bldP spid="15382" grpId="0"/>
      <p:bldP spid="2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209800" y="419100"/>
            <a:ext cx="7543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en-US" sz="3600" dirty="0">
              <a:solidFill>
                <a:schemeClr val="tx2"/>
              </a:solidFill>
              <a:latin typeface="Arial Black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0" y="1854200"/>
            <a:ext cx="1295400" cy="1244600"/>
            <a:chOff x="2400" y="1168"/>
            <a:chExt cx="816" cy="784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2416" y="1168"/>
              <a:ext cx="784" cy="104"/>
            </a:xfrm>
            <a:prstGeom prst="ellipse">
              <a:avLst/>
            </a:prstGeom>
            <a:noFill/>
            <a:ln w="508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400" y="1236"/>
              <a:ext cx="0" cy="580"/>
            </a:xfrm>
            <a:prstGeom prst="line">
              <a:avLst/>
            </a:prstGeom>
            <a:noFill/>
            <a:ln w="508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3216" y="1236"/>
              <a:ext cx="0" cy="580"/>
            </a:xfrm>
            <a:prstGeom prst="line">
              <a:avLst/>
            </a:prstGeom>
            <a:noFill/>
            <a:ln w="508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65" name="Arc 9"/>
            <p:cNvSpPr>
              <a:spLocks/>
            </p:cNvSpPr>
            <p:nvPr/>
          </p:nvSpPr>
          <p:spPr bwMode="auto">
            <a:xfrm>
              <a:off x="2417" y="1832"/>
              <a:ext cx="784" cy="1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43200 w 43200"/>
                <a:gd name="T1" fmla="*/ 0 h 21600"/>
                <a:gd name="T2" fmla="*/ 0 w 43200"/>
                <a:gd name="T3" fmla="*/ 0 h 21600"/>
                <a:gd name="T4" fmla="*/ 21600 w 432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5618163" y="2266951"/>
            <a:ext cx="528992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  <a:latin typeface="Book Antiqua" pitchFamily="18" charset="0"/>
              </a:rPr>
              <a:t>DB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7778751" y="1900238"/>
            <a:ext cx="1617663" cy="836612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7777164" y="1820864"/>
            <a:ext cx="33337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7867650" y="1820864"/>
            <a:ext cx="33338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7947025" y="1835150"/>
            <a:ext cx="58738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8131175" y="2114551"/>
            <a:ext cx="73417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RAM</a:t>
            </a: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H="1">
            <a:off x="8037514" y="1835150"/>
            <a:ext cx="58737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V="1">
            <a:off x="8139114" y="1820864"/>
            <a:ext cx="33337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V="1">
            <a:off x="8229600" y="1820864"/>
            <a:ext cx="33338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H="1">
            <a:off x="8308975" y="1835150"/>
            <a:ext cx="58738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8401050" y="1835150"/>
            <a:ext cx="57150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V="1">
            <a:off x="8504238" y="1820864"/>
            <a:ext cx="31750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8594725" y="1820864"/>
            <a:ext cx="31750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8672513" y="1835150"/>
            <a:ext cx="57150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H="1">
            <a:off x="8763000" y="1835150"/>
            <a:ext cx="57150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V="1">
            <a:off x="8864600" y="1820864"/>
            <a:ext cx="33338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8955089" y="1820864"/>
            <a:ext cx="33337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H="1">
            <a:off x="9034464" y="1835150"/>
            <a:ext cx="58737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H="1">
            <a:off x="9124950" y="1835150"/>
            <a:ext cx="58738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9226550" y="1820864"/>
            <a:ext cx="33338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 flipH="1">
            <a:off x="9305925" y="1835150"/>
            <a:ext cx="58738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 flipH="1">
            <a:off x="9396414" y="1835150"/>
            <a:ext cx="58737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 flipH="1">
            <a:off x="9396414" y="2684464"/>
            <a:ext cx="58737" cy="523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6088" y="3163891"/>
            <a:ext cx="1689100" cy="3001964"/>
            <a:chOff x="921" y="1993"/>
            <a:chExt cx="1064" cy="1891"/>
          </a:xfrm>
        </p:grpSpPr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921" y="1993"/>
              <a:ext cx="744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chemeClr val="tx2"/>
                  </a:solidFill>
                  <a:latin typeface="Arial" pitchFamily="34" charset="0"/>
                </a:rPr>
                <a:t>LSN</a:t>
              </a:r>
            </a:p>
            <a:p>
              <a:pPr eaLnBrk="0" hangingPunct="0"/>
              <a:r>
                <a:rPr lang="en-US" sz="2000" dirty="0" err="1">
                  <a:solidFill>
                    <a:schemeClr val="tx2"/>
                  </a:solidFill>
                  <a:latin typeface="Arial" pitchFamily="34" charset="0"/>
                </a:rPr>
                <a:t>prevLSN</a:t>
              </a:r>
              <a:endParaRPr lang="en-US" sz="2000" dirty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19493" name="Rectangle 37"/>
            <p:cNvSpPr>
              <a:spLocks noChangeArrowheads="1"/>
            </p:cNvSpPr>
            <p:nvPr/>
          </p:nvSpPr>
          <p:spPr bwMode="auto">
            <a:xfrm>
              <a:off x="921" y="2456"/>
              <a:ext cx="3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chemeClr val="tx2"/>
                  </a:solidFill>
                  <a:latin typeface="Arial" pitchFamily="34" charset="0"/>
                </a:rPr>
                <a:t>TID</a:t>
              </a:r>
            </a:p>
          </p:txBody>
        </p:sp>
        <p:sp>
          <p:nvSpPr>
            <p:cNvPr id="19494" name="Rectangle 38"/>
            <p:cNvSpPr>
              <a:spLocks noChangeArrowheads="1"/>
            </p:cNvSpPr>
            <p:nvPr/>
          </p:nvSpPr>
          <p:spPr bwMode="auto">
            <a:xfrm>
              <a:off x="921" y="2652"/>
              <a:ext cx="42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Arial" pitchFamily="34" charset="0"/>
                </a:rPr>
                <a:t>type</a:t>
              </a:r>
            </a:p>
          </p:txBody>
        </p: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921" y="3041"/>
              <a:ext cx="55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Arial" pitchFamily="34" charset="0"/>
                </a:rPr>
                <a:t>length</a:t>
              </a:r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921" y="2845"/>
              <a:ext cx="63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Arial" pitchFamily="34" charset="0"/>
                </a:rPr>
                <a:t>pageID</a:t>
              </a:r>
            </a:p>
          </p:txBody>
        </p:sp>
        <p:sp>
          <p:nvSpPr>
            <p:cNvPr id="19497" name="Rectangle 41"/>
            <p:cNvSpPr>
              <a:spLocks noChangeArrowheads="1"/>
            </p:cNvSpPr>
            <p:nvPr/>
          </p:nvSpPr>
          <p:spPr bwMode="auto">
            <a:xfrm>
              <a:off x="921" y="3236"/>
              <a:ext cx="51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Arial" pitchFamily="34" charset="0"/>
                </a:rPr>
                <a:t>offset</a:t>
              </a:r>
            </a:p>
          </p:txBody>
        </p:sp>
        <p:sp>
          <p:nvSpPr>
            <p:cNvPr id="19498" name="Rectangle 42"/>
            <p:cNvSpPr>
              <a:spLocks noChangeArrowheads="1"/>
            </p:cNvSpPr>
            <p:nvPr/>
          </p:nvSpPr>
          <p:spPr bwMode="auto">
            <a:xfrm>
              <a:off x="921" y="3430"/>
              <a:ext cx="10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Arial" pitchFamily="34" charset="0"/>
                </a:rPr>
                <a:t>before-image</a:t>
              </a:r>
            </a:p>
          </p:txBody>
        </p:sp>
        <p:sp>
          <p:nvSpPr>
            <p:cNvPr id="19499" name="Rectangle 43"/>
            <p:cNvSpPr>
              <a:spLocks noChangeArrowheads="1"/>
            </p:cNvSpPr>
            <p:nvPr/>
          </p:nvSpPr>
          <p:spPr bwMode="auto">
            <a:xfrm>
              <a:off x="921" y="3628"/>
              <a:ext cx="93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Arial" pitchFamily="34" charset="0"/>
                </a:rPr>
                <a:t>after-image</a:t>
              </a:r>
            </a:p>
          </p:txBody>
        </p:sp>
      </p:grp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2493963" y="2792414"/>
            <a:ext cx="152926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LogRecords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368550" y="1905000"/>
            <a:ext cx="2044700" cy="685800"/>
            <a:chOff x="532" y="1200"/>
            <a:chExt cx="1288" cy="432"/>
          </a:xfrm>
        </p:grpSpPr>
        <p:sp>
          <p:nvSpPr>
            <p:cNvPr id="19505" name="Rectangle 49"/>
            <p:cNvSpPr>
              <a:spLocks noChangeArrowheads="1"/>
            </p:cNvSpPr>
            <p:nvPr/>
          </p:nvSpPr>
          <p:spPr bwMode="auto">
            <a:xfrm>
              <a:off x="690" y="1200"/>
              <a:ext cx="1026" cy="4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506" name="Oval 50"/>
            <p:cNvSpPr>
              <a:spLocks noChangeArrowheads="1"/>
            </p:cNvSpPr>
            <p:nvPr/>
          </p:nvSpPr>
          <p:spPr bwMode="auto">
            <a:xfrm>
              <a:off x="532" y="1204"/>
              <a:ext cx="316" cy="4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507" name="Line 51"/>
            <p:cNvSpPr>
              <a:spLocks noChangeShapeType="1"/>
            </p:cNvSpPr>
            <p:nvPr/>
          </p:nvSpPr>
          <p:spPr bwMode="auto">
            <a:xfrm>
              <a:off x="694" y="1200"/>
              <a:ext cx="101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08" name="Line 52"/>
            <p:cNvSpPr>
              <a:spLocks noChangeShapeType="1"/>
            </p:cNvSpPr>
            <p:nvPr/>
          </p:nvSpPr>
          <p:spPr bwMode="auto">
            <a:xfrm>
              <a:off x="694" y="1632"/>
              <a:ext cx="101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09" name="Arc 53"/>
            <p:cNvSpPr>
              <a:spLocks/>
            </p:cNvSpPr>
            <p:nvPr/>
          </p:nvSpPr>
          <p:spPr bwMode="auto">
            <a:xfrm>
              <a:off x="1716" y="1206"/>
              <a:ext cx="104" cy="424"/>
            </a:xfrm>
            <a:custGeom>
              <a:avLst/>
              <a:gdLst>
                <a:gd name="G0" fmla="+- 0 0 0"/>
                <a:gd name="G1" fmla="+- 21584 0 0"/>
                <a:gd name="G2" fmla="+- 21600 0 0"/>
                <a:gd name="T0" fmla="*/ 830 w 21600"/>
                <a:gd name="T1" fmla="*/ 0 h 43184"/>
                <a:gd name="T2" fmla="*/ 0 w 21600"/>
                <a:gd name="T3" fmla="*/ 43184 h 43184"/>
                <a:gd name="T4" fmla="*/ 0 w 21600"/>
                <a:gd name="T5" fmla="*/ 21584 h 4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84" fill="none" extrusionOk="0">
                  <a:moveTo>
                    <a:pt x="830" y="-1"/>
                  </a:moveTo>
                  <a:cubicBezTo>
                    <a:pt x="12427" y="445"/>
                    <a:pt x="21600" y="9977"/>
                    <a:pt x="21600" y="21584"/>
                  </a:cubicBezTo>
                  <a:cubicBezTo>
                    <a:pt x="21600" y="33513"/>
                    <a:pt x="11929" y="43183"/>
                    <a:pt x="0" y="43184"/>
                  </a:cubicBezTo>
                </a:path>
                <a:path w="21600" h="43184" stroke="0" extrusionOk="0">
                  <a:moveTo>
                    <a:pt x="830" y="-1"/>
                  </a:moveTo>
                  <a:cubicBezTo>
                    <a:pt x="12427" y="445"/>
                    <a:pt x="21600" y="9977"/>
                    <a:pt x="21600" y="21584"/>
                  </a:cubicBezTo>
                  <a:cubicBezTo>
                    <a:pt x="21600" y="33513"/>
                    <a:pt x="11929" y="43183"/>
                    <a:pt x="0" y="43184"/>
                  </a:cubicBezTo>
                  <a:lnTo>
                    <a:pt x="0" y="21584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10" name="Oval 54"/>
            <p:cNvSpPr>
              <a:spLocks noChangeArrowheads="1"/>
            </p:cNvSpPr>
            <p:nvPr/>
          </p:nvSpPr>
          <p:spPr bwMode="auto">
            <a:xfrm>
              <a:off x="586" y="1266"/>
              <a:ext cx="208" cy="3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511" name="Oval 55"/>
            <p:cNvSpPr>
              <a:spLocks noChangeArrowheads="1"/>
            </p:cNvSpPr>
            <p:nvPr/>
          </p:nvSpPr>
          <p:spPr bwMode="auto">
            <a:xfrm>
              <a:off x="640" y="1327"/>
              <a:ext cx="100" cy="17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7824789" y="1965325"/>
            <a:ext cx="1527175" cy="70643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3027363" y="2036764"/>
            <a:ext cx="68127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FAFD00"/>
                </a:solidFill>
                <a:latin typeface="Book Antiqua" pitchFamily="18" charset="0"/>
              </a:rPr>
              <a:t>LOG</a:t>
            </a:r>
          </a:p>
        </p:txBody>
      </p:sp>
      <p:sp>
        <p:nvSpPr>
          <p:cNvPr id="19515" name="Line 59"/>
          <p:cNvSpPr>
            <a:spLocks noChangeShapeType="1"/>
          </p:cNvSpPr>
          <p:nvPr/>
        </p:nvSpPr>
        <p:spPr bwMode="auto">
          <a:xfrm>
            <a:off x="4724400" y="1377950"/>
            <a:ext cx="0" cy="494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516" name="Line 60"/>
          <p:cNvSpPr>
            <a:spLocks noChangeShapeType="1"/>
          </p:cNvSpPr>
          <p:nvPr/>
        </p:nvSpPr>
        <p:spPr bwMode="auto">
          <a:xfrm>
            <a:off x="7391400" y="1377950"/>
            <a:ext cx="0" cy="494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F6DD09-574D-EAC7-5B2E-F48FB268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7617277" cy="1224153"/>
          </a:xfrm>
        </p:spPr>
        <p:txBody>
          <a:bodyPr>
            <a:normAutofit/>
          </a:bodyPr>
          <a:lstStyle/>
          <a:p>
            <a:r>
              <a:rPr lang="en-GB" dirty="0"/>
              <a:t>The Big Picture:  What’s Stored Where?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qr code on a green background&#10;&#10;Description automatically generated">
            <a:extLst>
              <a:ext uri="{FF2B5EF4-FFF2-40B4-BE49-F238E27FC236}">
                <a16:creationId xmlns:a16="http://schemas.microsoft.com/office/drawing/2014/main" id="{7E79BF66-8CC0-36F3-8114-E94859DE7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62" y="2314575"/>
            <a:ext cx="3862388" cy="38623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94FAB46-A5C3-99AB-C80F-45731EB7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your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6C97-37E6-A355-97F2-59A7DE176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8876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47078" y="2383026"/>
            <a:ext cx="77724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dirty="0">
                <a:latin typeface="Arial" pitchFamily="34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Write-Ahead Logging</a:t>
            </a:r>
            <a:r>
              <a:rPr lang="en-US" dirty="0">
                <a:latin typeface="Arial" pitchFamily="34" charset="0"/>
              </a:rPr>
              <a:t> Protocol:</a:t>
            </a:r>
          </a:p>
          <a:p>
            <a:pPr lvl="1">
              <a:spcBef>
                <a:spcPct val="20000"/>
              </a:spcBef>
              <a:buClr>
                <a:schemeClr val="bg2"/>
              </a:buClr>
            </a:pPr>
            <a:r>
              <a:rPr lang="en-US" sz="2000" dirty="0">
                <a:latin typeface="Arial" pitchFamily="34" charset="0"/>
              </a:rPr>
              <a:t>1) Must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force</a:t>
            </a:r>
            <a:r>
              <a:rPr lang="en-US" sz="2000" dirty="0">
                <a:latin typeface="Arial" pitchFamily="34" charset="0"/>
              </a:rPr>
              <a:t> the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log record</a:t>
            </a:r>
            <a:r>
              <a:rPr lang="en-US" sz="2000" dirty="0">
                <a:latin typeface="Arial" pitchFamily="34" charset="0"/>
              </a:rPr>
              <a:t> for an update </a:t>
            </a:r>
            <a:r>
              <a:rPr lang="en-US" sz="2000" i="1" u="sng" dirty="0">
                <a:solidFill>
                  <a:schemeClr val="accent2"/>
                </a:solidFill>
                <a:latin typeface="Arial" pitchFamily="34" charset="0"/>
              </a:rPr>
              <a:t>before</a:t>
            </a:r>
            <a:r>
              <a:rPr lang="en-US" sz="2000" dirty="0">
                <a:latin typeface="Arial" pitchFamily="34" charset="0"/>
              </a:rPr>
              <a:t> the corresponding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data page</a:t>
            </a:r>
            <a:r>
              <a:rPr lang="en-US" sz="2000" dirty="0">
                <a:latin typeface="Arial" pitchFamily="34" charset="0"/>
              </a:rPr>
              <a:t> gets to disk.</a:t>
            </a:r>
          </a:p>
          <a:p>
            <a:pPr lvl="1">
              <a:spcBef>
                <a:spcPct val="20000"/>
              </a:spcBef>
              <a:buClr>
                <a:schemeClr val="bg2"/>
              </a:buClr>
            </a:pPr>
            <a:r>
              <a:rPr lang="en-US" sz="2000" dirty="0">
                <a:latin typeface="Arial" pitchFamily="34" charset="0"/>
              </a:rPr>
              <a:t> 2) Must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write all log records</a:t>
            </a:r>
            <a:r>
              <a:rPr lang="en-US" sz="2000" dirty="0">
                <a:latin typeface="Arial" pitchFamily="34" charset="0"/>
              </a:rPr>
              <a:t> for a transaction </a:t>
            </a:r>
            <a:r>
              <a:rPr lang="en-US" sz="2000" i="1" u="sng" dirty="0">
                <a:solidFill>
                  <a:schemeClr val="accent2"/>
                </a:solidFill>
                <a:latin typeface="Arial" pitchFamily="34" charset="0"/>
              </a:rPr>
              <a:t>before</a:t>
            </a:r>
            <a:r>
              <a:rPr lang="en-US" sz="2000" u="sng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2000" i="1" u="sng" dirty="0">
                <a:solidFill>
                  <a:schemeClr val="accent2"/>
                </a:solidFill>
                <a:latin typeface="Arial" pitchFamily="34" charset="0"/>
              </a:rPr>
              <a:t>commit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dirty="0">
                <a:latin typeface="Arial" pitchFamily="34" charset="0"/>
              </a:rPr>
              <a:t>#1 guarantees Atomicity.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dirty="0">
                <a:latin typeface="Arial" pitchFamily="34" charset="0"/>
              </a:rPr>
              <a:t>#2 guarantees Durability.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11099831" y="1567933"/>
            <a:ext cx="368300" cy="26543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11099831" y="4234933"/>
            <a:ext cx="368300" cy="1054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Rectangle 57"/>
          <p:cNvSpPr>
            <a:spLocks noChangeArrowheads="1"/>
          </p:cNvSpPr>
          <p:nvPr/>
        </p:nvSpPr>
        <p:spPr bwMode="auto">
          <a:xfrm>
            <a:off x="9455149" y="1783817"/>
            <a:ext cx="1644682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solidFill>
                  <a:srgbClr val="00B7A5"/>
                </a:solidFill>
                <a:latin typeface="Book Antiqua" pitchFamily="18" charset="0"/>
              </a:rPr>
              <a:t>Log records</a:t>
            </a:r>
          </a:p>
          <a:p>
            <a:pPr eaLnBrk="0" hangingPunct="0"/>
            <a:r>
              <a:rPr lang="en-US" b="1" dirty="0">
                <a:solidFill>
                  <a:srgbClr val="00B7A5"/>
                </a:solidFill>
                <a:latin typeface="Book Antiqua" pitchFamily="18" charset="0"/>
              </a:rPr>
              <a:t>flushed to log</a:t>
            </a:r>
          </a:p>
        </p:txBody>
      </p:sp>
      <p:sp>
        <p:nvSpPr>
          <p:cNvPr id="15" name="Rectangle 58"/>
          <p:cNvSpPr>
            <a:spLocks noChangeArrowheads="1"/>
          </p:cNvSpPr>
          <p:nvPr/>
        </p:nvSpPr>
        <p:spPr bwMode="auto">
          <a:xfrm>
            <a:off x="9929845" y="4581008"/>
            <a:ext cx="1215077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  <a:latin typeface="Book Antiqua" pitchFamily="18" charset="0"/>
              </a:rPr>
              <a:t>“Log tail”</a:t>
            </a:r>
          </a:p>
          <a:p>
            <a:pPr eaLnBrk="0" hangingPunct="0"/>
            <a:r>
              <a:rPr lang="en-US" b="1">
                <a:solidFill>
                  <a:schemeClr val="accent2"/>
                </a:solidFill>
                <a:latin typeface="Book Antiqua" pitchFamily="18" charset="0"/>
              </a:rPr>
              <a:t>  in 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B8850-B0EE-42F0-FC6C-9AB0B69E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TO COMMIT LOG RECORDS!!</a:t>
            </a:r>
            <a:br>
              <a:rPr lang="en-GB" dirty="0"/>
            </a:br>
            <a:r>
              <a:rPr lang="en-GB" dirty="0"/>
              <a:t>Write-Ahead Logging (WAL)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58061" y="1826635"/>
            <a:ext cx="77724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sz="2800" dirty="0">
                <a:latin typeface="Arial" pitchFamily="34" charset="0"/>
              </a:rPr>
              <a:t>Each log record has a unique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Log Sequence Number (LSN).</a:t>
            </a:r>
            <a:r>
              <a:rPr lang="en-US" sz="2800" dirty="0">
                <a:latin typeface="Arial" pitchFamily="34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dirty="0">
                <a:latin typeface="Arial" pitchFamily="34" charset="0"/>
              </a:rPr>
              <a:t>LSNs are always increasing.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sz="2800" dirty="0">
                <a:latin typeface="Arial" pitchFamily="34" charset="0"/>
              </a:rPr>
              <a:t>Each </a:t>
            </a:r>
            <a:r>
              <a:rPr lang="en-US" sz="2800" i="1" u="sng" dirty="0">
                <a:solidFill>
                  <a:schemeClr val="accent2"/>
                </a:solidFill>
                <a:latin typeface="Arial" pitchFamily="34" charset="0"/>
              </a:rPr>
              <a:t>data page</a:t>
            </a:r>
            <a:r>
              <a:rPr lang="en-US" sz="2800" i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2800" dirty="0">
                <a:latin typeface="Arial" pitchFamily="34" charset="0"/>
              </a:rPr>
              <a:t>contains a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</a:rPr>
              <a:t>pageLSN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.</a:t>
            </a:r>
            <a:endParaRPr lang="en-US" dirty="0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dirty="0">
                <a:latin typeface="Arial" pitchFamily="34" charset="0"/>
              </a:rPr>
              <a:t>The LSN of the most recent </a:t>
            </a:r>
            <a:r>
              <a:rPr lang="en-US" i="1" dirty="0">
                <a:latin typeface="Arial" pitchFamily="34" charset="0"/>
              </a:rPr>
              <a:t>log record </a:t>
            </a:r>
            <a:r>
              <a:rPr lang="en-US" dirty="0">
                <a:latin typeface="Arial" pitchFamily="34" charset="0"/>
              </a:rPr>
              <a:t>for an update to that page.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sz="2800" dirty="0">
                <a:latin typeface="Arial" pitchFamily="34" charset="0"/>
              </a:rPr>
              <a:t>System keeps track of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</a:rPr>
              <a:t>flushedLSN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.</a:t>
            </a:r>
            <a:endParaRPr lang="en-US" sz="2800" dirty="0"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dirty="0">
                <a:latin typeface="Arial" pitchFamily="34" charset="0"/>
              </a:rPr>
              <a:t>The max LSN flushed so far.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sz="2800" u="sng" dirty="0">
                <a:solidFill>
                  <a:schemeClr val="accent2"/>
                </a:solidFill>
                <a:latin typeface="Arial" pitchFamily="34" charset="0"/>
              </a:rPr>
              <a:t>WAL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:</a:t>
            </a:r>
            <a:r>
              <a:rPr lang="en-US" sz="2800" dirty="0">
                <a:latin typeface="Arial" pitchFamily="34" charset="0"/>
              </a:rPr>
              <a:t>  </a:t>
            </a:r>
            <a:r>
              <a:rPr lang="en-US" sz="2800" i="1" dirty="0">
                <a:solidFill>
                  <a:schemeClr val="accent2"/>
                </a:solidFill>
                <a:latin typeface="Arial" pitchFamily="34" charset="0"/>
              </a:rPr>
              <a:t>Before</a:t>
            </a:r>
            <a:r>
              <a:rPr lang="en-US" sz="2800" dirty="0">
                <a:latin typeface="Arial" pitchFamily="34" charset="0"/>
              </a:rPr>
              <a:t> a page is written,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dirty="0" err="1">
                <a:solidFill>
                  <a:schemeClr val="folHlink"/>
                </a:solidFill>
                <a:latin typeface="Arial" pitchFamily="34" charset="0"/>
              </a:rPr>
              <a:t>pageLSN</a:t>
            </a:r>
            <a:r>
              <a:rPr lang="en-US" dirty="0">
                <a:solidFill>
                  <a:schemeClr val="folHlink"/>
                </a:solidFill>
                <a:latin typeface="Arial" pitchFamily="34" charset="0"/>
              </a:rPr>
              <a:t> </a:t>
            </a:r>
            <a:r>
              <a:rPr lang="en-US" dirty="0">
                <a:solidFill>
                  <a:schemeClr val="folHlink"/>
                </a:solidFill>
                <a:latin typeface="Symbol" pitchFamily="18" charset="2"/>
              </a:rPr>
              <a:t>£ </a:t>
            </a:r>
            <a:r>
              <a:rPr lang="en-US" dirty="0" err="1">
                <a:solidFill>
                  <a:schemeClr val="folHlink"/>
                </a:solidFill>
                <a:latin typeface="Arial" pitchFamily="34" charset="0"/>
              </a:rPr>
              <a:t>flushedLSN</a:t>
            </a:r>
            <a:endParaRPr lang="en-US" dirty="0">
              <a:solidFill>
                <a:schemeClr val="folHlink"/>
              </a:solidFill>
              <a:latin typeface="Arial" pitchFamily="34" charset="0"/>
            </a:endParaRP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4699000" y="187650"/>
            <a:ext cx="4483100" cy="1282700"/>
            <a:chOff x="2836" y="100"/>
            <a:chExt cx="2824" cy="808"/>
          </a:xfrm>
        </p:grpSpPr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962" y="59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accent2"/>
                  </a:solidFill>
                  <a:latin typeface="Book Antiqua" pitchFamily="18" charset="0"/>
                </a:rPr>
                <a:t>LSNs</a:t>
              </a:r>
            </a:p>
          </p:txBody>
        </p:sp>
        <p:grpSp>
          <p:nvGrpSpPr>
            <p:cNvPr id="14344" name="Group 8"/>
            <p:cNvGrpSpPr>
              <a:grpSpLocks/>
            </p:cNvGrpSpPr>
            <p:nvPr/>
          </p:nvGrpSpPr>
          <p:grpSpPr bwMode="auto">
            <a:xfrm>
              <a:off x="3840" y="148"/>
              <a:ext cx="384" cy="472"/>
              <a:chOff x="3840" y="148"/>
              <a:chExt cx="384" cy="472"/>
            </a:xfrm>
          </p:grpSpPr>
          <p:grpSp>
            <p:nvGrpSpPr>
              <p:cNvPr id="14345" name="Group 9"/>
              <p:cNvGrpSpPr>
                <a:grpSpLocks/>
              </p:cNvGrpSpPr>
              <p:nvPr/>
            </p:nvGrpSpPr>
            <p:grpSpPr bwMode="auto">
              <a:xfrm>
                <a:off x="3840" y="148"/>
                <a:ext cx="384" cy="472"/>
                <a:chOff x="3840" y="148"/>
                <a:chExt cx="384" cy="472"/>
              </a:xfrm>
            </p:grpSpPr>
            <p:sp>
              <p:nvSpPr>
                <p:cNvPr id="14346" name="Oval 10"/>
                <p:cNvSpPr>
                  <a:spLocks noChangeArrowheads="1"/>
                </p:cNvSpPr>
                <p:nvPr/>
              </p:nvSpPr>
              <p:spPr bwMode="auto">
                <a:xfrm>
                  <a:off x="3844" y="148"/>
                  <a:ext cx="376" cy="72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4347" name="Line 11"/>
                <p:cNvSpPr>
                  <a:spLocks noChangeShapeType="1"/>
                </p:cNvSpPr>
                <p:nvPr/>
              </p:nvSpPr>
              <p:spPr bwMode="auto">
                <a:xfrm>
                  <a:off x="3840" y="188"/>
                  <a:ext cx="0" cy="35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4348" name="Line 12"/>
                <p:cNvSpPr>
                  <a:spLocks noChangeShapeType="1"/>
                </p:cNvSpPr>
                <p:nvPr/>
              </p:nvSpPr>
              <p:spPr bwMode="auto">
                <a:xfrm>
                  <a:off x="4224" y="188"/>
                  <a:ext cx="0" cy="35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4349" name="Arc 13"/>
                <p:cNvSpPr>
                  <a:spLocks/>
                </p:cNvSpPr>
                <p:nvPr/>
              </p:nvSpPr>
              <p:spPr bwMode="auto">
                <a:xfrm>
                  <a:off x="3846" y="544"/>
                  <a:ext cx="376" cy="76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43200 w 43200"/>
                    <a:gd name="T1" fmla="*/ 0 h 21600"/>
                    <a:gd name="T2" fmla="*/ 0 w 43200"/>
                    <a:gd name="T3" fmla="*/ 0 h 21600"/>
                    <a:gd name="T4" fmla="*/ 21600 w 432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200" h="21600" stroke="0" extrusionOk="0">
                      <a:moveTo>
                        <a:pt x="43200" y="0"/>
                      </a:moveTo>
                      <a:cubicBezTo>
                        <a:pt x="43200" y="11929"/>
                        <a:pt x="33529" y="21600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4350" name="Rectangle 14"/>
              <p:cNvSpPr>
                <a:spLocks noChangeArrowheads="1"/>
              </p:cNvSpPr>
              <p:nvPr/>
            </p:nvSpPr>
            <p:spPr bwMode="auto">
              <a:xfrm>
                <a:off x="3864" y="282"/>
                <a:ext cx="345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>
                    <a:latin typeface="Book Antiqua" pitchFamily="18" charset="0"/>
                  </a:rPr>
                  <a:t>DB</a:t>
                </a:r>
              </a:p>
            </p:txBody>
          </p:sp>
        </p:grp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674" y="592"/>
              <a:ext cx="8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accent2"/>
                  </a:solidFill>
                  <a:latin typeface="Book Antiqua" pitchFamily="18" charset="0"/>
                </a:rPr>
                <a:t>pageLSNs</a:t>
              </a: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4829" y="307"/>
              <a:ext cx="5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Book Antiqua" pitchFamily="18" charset="0"/>
                </a:rPr>
                <a:t>RAM</a:t>
              </a:r>
            </a:p>
          </p:txBody>
        </p:sp>
        <p:grpSp>
          <p:nvGrpSpPr>
            <p:cNvPr id="14353" name="Group 17"/>
            <p:cNvGrpSpPr>
              <a:grpSpLocks/>
            </p:cNvGrpSpPr>
            <p:nvPr/>
          </p:nvGrpSpPr>
          <p:grpSpPr bwMode="auto">
            <a:xfrm>
              <a:off x="4707" y="187"/>
              <a:ext cx="817" cy="433"/>
              <a:chOff x="4707" y="187"/>
              <a:chExt cx="817" cy="433"/>
            </a:xfrm>
          </p:grpSpPr>
          <p:sp>
            <p:nvSpPr>
              <p:cNvPr id="14354" name="Rectangle 18"/>
              <p:cNvSpPr>
                <a:spLocks noChangeArrowheads="1"/>
              </p:cNvSpPr>
              <p:nvPr/>
            </p:nvSpPr>
            <p:spPr bwMode="auto">
              <a:xfrm>
                <a:off x="4707" y="227"/>
                <a:ext cx="787" cy="393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355" name="Line 19"/>
              <p:cNvSpPr>
                <a:spLocks noChangeShapeType="1"/>
              </p:cNvSpPr>
              <p:nvPr/>
            </p:nvSpPr>
            <p:spPr bwMode="auto">
              <a:xfrm flipV="1">
                <a:off x="4707" y="187"/>
                <a:ext cx="14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56" name="Line 20"/>
              <p:cNvSpPr>
                <a:spLocks noChangeShapeType="1"/>
              </p:cNvSpPr>
              <p:nvPr/>
            </p:nvSpPr>
            <p:spPr bwMode="auto">
              <a:xfrm flipV="1">
                <a:off x="4750" y="187"/>
                <a:ext cx="15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57" name="Line 21"/>
              <p:cNvSpPr>
                <a:spLocks noChangeShapeType="1"/>
              </p:cNvSpPr>
              <p:nvPr/>
            </p:nvSpPr>
            <p:spPr bwMode="auto">
              <a:xfrm flipH="1">
                <a:off x="4787" y="196"/>
                <a:ext cx="31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58" name="Line 22"/>
              <p:cNvSpPr>
                <a:spLocks noChangeShapeType="1"/>
              </p:cNvSpPr>
              <p:nvPr/>
            </p:nvSpPr>
            <p:spPr bwMode="auto">
              <a:xfrm flipH="1">
                <a:off x="4831" y="196"/>
                <a:ext cx="31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59" name="Line 23"/>
              <p:cNvSpPr>
                <a:spLocks noChangeShapeType="1"/>
              </p:cNvSpPr>
              <p:nvPr/>
            </p:nvSpPr>
            <p:spPr bwMode="auto">
              <a:xfrm flipV="1">
                <a:off x="4882" y="187"/>
                <a:ext cx="15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60" name="Line 24"/>
              <p:cNvSpPr>
                <a:spLocks noChangeShapeType="1"/>
              </p:cNvSpPr>
              <p:nvPr/>
            </p:nvSpPr>
            <p:spPr bwMode="auto">
              <a:xfrm flipV="1">
                <a:off x="4926" y="187"/>
                <a:ext cx="15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61" name="Line 25"/>
              <p:cNvSpPr>
                <a:spLocks noChangeShapeType="1"/>
              </p:cNvSpPr>
              <p:nvPr/>
            </p:nvSpPr>
            <p:spPr bwMode="auto">
              <a:xfrm flipH="1">
                <a:off x="4964" y="196"/>
                <a:ext cx="30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62" name="Line 26"/>
              <p:cNvSpPr>
                <a:spLocks noChangeShapeType="1"/>
              </p:cNvSpPr>
              <p:nvPr/>
            </p:nvSpPr>
            <p:spPr bwMode="auto">
              <a:xfrm flipH="1">
                <a:off x="5008" y="196"/>
                <a:ext cx="30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63" name="Line 27"/>
              <p:cNvSpPr>
                <a:spLocks noChangeShapeType="1"/>
              </p:cNvSpPr>
              <p:nvPr/>
            </p:nvSpPr>
            <p:spPr bwMode="auto">
              <a:xfrm flipV="1">
                <a:off x="5060" y="187"/>
                <a:ext cx="13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64" name="Line 28"/>
              <p:cNvSpPr>
                <a:spLocks noChangeShapeType="1"/>
              </p:cNvSpPr>
              <p:nvPr/>
            </p:nvSpPr>
            <p:spPr bwMode="auto">
              <a:xfrm flipV="1">
                <a:off x="5104" y="187"/>
                <a:ext cx="13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65" name="Line 29"/>
              <p:cNvSpPr>
                <a:spLocks noChangeShapeType="1"/>
              </p:cNvSpPr>
              <p:nvPr/>
            </p:nvSpPr>
            <p:spPr bwMode="auto">
              <a:xfrm flipH="1">
                <a:off x="5141" y="196"/>
                <a:ext cx="29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66" name="Line 30"/>
              <p:cNvSpPr>
                <a:spLocks noChangeShapeType="1"/>
              </p:cNvSpPr>
              <p:nvPr/>
            </p:nvSpPr>
            <p:spPr bwMode="auto">
              <a:xfrm flipH="1">
                <a:off x="5185" y="196"/>
                <a:ext cx="30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67" name="Line 31"/>
              <p:cNvSpPr>
                <a:spLocks noChangeShapeType="1"/>
              </p:cNvSpPr>
              <p:nvPr/>
            </p:nvSpPr>
            <p:spPr bwMode="auto">
              <a:xfrm flipV="1">
                <a:off x="5237" y="187"/>
                <a:ext cx="14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68" name="Line 32"/>
              <p:cNvSpPr>
                <a:spLocks noChangeShapeType="1"/>
              </p:cNvSpPr>
              <p:nvPr/>
            </p:nvSpPr>
            <p:spPr bwMode="auto">
              <a:xfrm flipV="1">
                <a:off x="5280" y="187"/>
                <a:ext cx="15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69" name="Line 33"/>
              <p:cNvSpPr>
                <a:spLocks noChangeShapeType="1"/>
              </p:cNvSpPr>
              <p:nvPr/>
            </p:nvSpPr>
            <p:spPr bwMode="auto">
              <a:xfrm flipH="1">
                <a:off x="5317" y="196"/>
                <a:ext cx="31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70" name="Line 34"/>
              <p:cNvSpPr>
                <a:spLocks noChangeShapeType="1"/>
              </p:cNvSpPr>
              <p:nvPr/>
            </p:nvSpPr>
            <p:spPr bwMode="auto">
              <a:xfrm flipH="1">
                <a:off x="5361" y="196"/>
                <a:ext cx="31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71" name="Line 35"/>
              <p:cNvSpPr>
                <a:spLocks noChangeShapeType="1"/>
              </p:cNvSpPr>
              <p:nvPr/>
            </p:nvSpPr>
            <p:spPr bwMode="auto">
              <a:xfrm flipV="1">
                <a:off x="5412" y="187"/>
                <a:ext cx="15" cy="3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72" name="Line 36"/>
              <p:cNvSpPr>
                <a:spLocks noChangeShapeType="1"/>
              </p:cNvSpPr>
              <p:nvPr/>
            </p:nvSpPr>
            <p:spPr bwMode="auto">
              <a:xfrm flipH="1">
                <a:off x="5449" y="196"/>
                <a:ext cx="31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73" name="Line 37"/>
              <p:cNvSpPr>
                <a:spLocks noChangeShapeType="1"/>
              </p:cNvSpPr>
              <p:nvPr/>
            </p:nvSpPr>
            <p:spPr bwMode="auto">
              <a:xfrm flipH="1">
                <a:off x="5494" y="196"/>
                <a:ext cx="30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74" name="Line 38"/>
              <p:cNvSpPr>
                <a:spLocks noChangeShapeType="1"/>
              </p:cNvSpPr>
              <p:nvPr/>
            </p:nvSpPr>
            <p:spPr bwMode="auto">
              <a:xfrm flipH="1">
                <a:off x="5494" y="597"/>
                <a:ext cx="30" cy="2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75" name="Rectangle 39"/>
              <p:cNvSpPr>
                <a:spLocks noChangeArrowheads="1"/>
              </p:cNvSpPr>
              <p:nvPr/>
            </p:nvSpPr>
            <p:spPr bwMode="auto">
              <a:xfrm>
                <a:off x="4729" y="257"/>
                <a:ext cx="743" cy="332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4634" y="592"/>
              <a:ext cx="9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accent2"/>
                  </a:solidFill>
                  <a:latin typeface="Book Antiqua" pitchFamily="18" charset="0"/>
                </a:rPr>
                <a:t>flushedLSN</a:t>
              </a:r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2836" y="100"/>
              <a:ext cx="2824" cy="80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4378" name="Group 42"/>
            <p:cNvGrpSpPr>
              <a:grpSpLocks/>
            </p:cNvGrpSpPr>
            <p:nvPr/>
          </p:nvGrpSpPr>
          <p:grpSpPr bwMode="auto">
            <a:xfrm>
              <a:off x="2884" y="288"/>
              <a:ext cx="664" cy="240"/>
              <a:chOff x="2884" y="288"/>
              <a:chExt cx="664" cy="240"/>
            </a:xfrm>
          </p:grpSpPr>
          <p:sp>
            <p:nvSpPr>
              <p:cNvPr id="14379" name="Rectangle 43"/>
              <p:cNvSpPr>
                <a:spLocks noChangeArrowheads="1"/>
              </p:cNvSpPr>
              <p:nvPr/>
            </p:nvSpPr>
            <p:spPr bwMode="auto">
              <a:xfrm>
                <a:off x="2964" y="288"/>
                <a:ext cx="5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380" name="Oval 44"/>
              <p:cNvSpPr>
                <a:spLocks noChangeArrowheads="1"/>
              </p:cNvSpPr>
              <p:nvPr/>
            </p:nvSpPr>
            <p:spPr bwMode="auto">
              <a:xfrm>
                <a:off x="2884" y="292"/>
                <a:ext cx="160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381" name="Line 45"/>
              <p:cNvSpPr>
                <a:spLocks noChangeShapeType="1"/>
              </p:cNvSpPr>
              <p:nvPr/>
            </p:nvSpPr>
            <p:spPr bwMode="auto">
              <a:xfrm>
                <a:off x="2968" y="288"/>
                <a:ext cx="52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82" name="Line 46"/>
              <p:cNvSpPr>
                <a:spLocks noChangeShapeType="1"/>
              </p:cNvSpPr>
              <p:nvPr/>
            </p:nvSpPr>
            <p:spPr bwMode="auto">
              <a:xfrm>
                <a:off x="2968" y="528"/>
                <a:ext cx="52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83" name="Arc 47"/>
              <p:cNvSpPr>
                <a:spLocks/>
              </p:cNvSpPr>
              <p:nvPr/>
            </p:nvSpPr>
            <p:spPr bwMode="auto">
              <a:xfrm>
                <a:off x="3496" y="294"/>
                <a:ext cx="52" cy="232"/>
              </a:xfrm>
              <a:custGeom>
                <a:avLst/>
                <a:gdLst>
                  <a:gd name="G0" fmla="+- 0 0 0"/>
                  <a:gd name="G1" fmla="+- 21584 0 0"/>
                  <a:gd name="G2" fmla="+- 21600 0 0"/>
                  <a:gd name="T0" fmla="*/ 830 w 21600"/>
                  <a:gd name="T1" fmla="*/ 0 h 43184"/>
                  <a:gd name="T2" fmla="*/ 0 w 21600"/>
                  <a:gd name="T3" fmla="*/ 43184 h 43184"/>
                  <a:gd name="T4" fmla="*/ 0 w 21600"/>
                  <a:gd name="T5" fmla="*/ 21584 h 43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84" fill="none" extrusionOk="0">
                    <a:moveTo>
                      <a:pt x="830" y="-1"/>
                    </a:moveTo>
                    <a:cubicBezTo>
                      <a:pt x="12427" y="445"/>
                      <a:pt x="21600" y="9977"/>
                      <a:pt x="21600" y="21584"/>
                    </a:cubicBezTo>
                    <a:cubicBezTo>
                      <a:pt x="21600" y="33513"/>
                      <a:pt x="11929" y="43183"/>
                      <a:pt x="0" y="43184"/>
                    </a:cubicBezTo>
                  </a:path>
                  <a:path w="21600" h="43184" stroke="0" extrusionOk="0">
                    <a:moveTo>
                      <a:pt x="830" y="-1"/>
                    </a:moveTo>
                    <a:cubicBezTo>
                      <a:pt x="12427" y="445"/>
                      <a:pt x="21600" y="9977"/>
                      <a:pt x="21600" y="21584"/>
                    </a:cubicBezTo>
                    <a:cubicBezTo>
                      <a:pt x="21600" y="33513"/>
                      <a:pt x="11929" y="43183"/>
                      <a:pt x="0" y="43184"/>
                    </a:cubicBezTo>
                    <a:lnTo>
                      <a:pt x="0" y="2158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84" name="Oval 48"/>
              <p:cNvSpPr>
                <a:spLocks noChangeArrowheads="1"/>
              </p:cNvSpPr>
              <p:nvPr/>
            </p:nvSpPr>
            <p:spPr bwMode="auto">
              <a:xfrm>
                <a:off x="2912" y="326"/>
                <a:ext cx="104" cy="164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385" name="Oval 49"/>
              <p:cNvSpPr>
                <a:spLocks noChangeArrowheads="1"/>
              </p:cNvSpPr>
              <p:nvPr/>
            </p:nvSpPr>
            <p:spPr bwMode="auto">
              <a:xfrm>
                <a:off x="2940" y="360"/>
                <a:ext cx="48" cy="9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11003213" y="1835150"/>
            <a:ext cx="368300" cy="2654300"/>
          </a:xfrm>
          <a:prstGeom prst="rect">
            <a:avLst/>
          </a:prstGeom>
          <a:solidFill>
            <a:srgbClr val="C0FEF9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11003213" y="4502150"/>
            <a:ext cx="368300" cy="1054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4388" name="Group 52"/>
          <p:cNvGrpSpPr>
            <a:grpSpLocks/>
          </p:cNvGrpSpPr>
          <p:nvPr/>
        </p:nvGrpSpPr>
        <p:grpSpPr bwMode="auto">
          <a:xfrm>
            <a:off x="8690227" y="4794250"/>
            <a:ext cx="1157287" cy="1676400"/>
            <a:chOff x="3923" y="3020"/>
            <a:chExt cx="729" cy="1056"/>
          </a:xfrm>
        </p:grpSpPr>
        <p:sp>
          <p:nvSpPr>
            <p:cNvPr id="14389" name="Rectangle 53"/>
            <p:cNvSpPr>
              <a:spLocks noChangeArrowheads="1"/>
            </p:cNvSpPr>
            <p:nvPr/>
          </p:nvSpPr>
          <p:spPr bwMode="auto">
            <a:xfrm>
              <a:off x="3940" y="3028"/>
              <a:ext cx="712" cy="1048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90" name="Rectangle 54"/>
            <p:cNvSpPr>
              <a:spLocks noChangeArrowheads="1"/>
            </p:cNvSpPr>
            <p:nvPr/>
          </p:nvSpPr>
          <p:spPr bwMode="auto">
            <a:xfrm>
              <a:off x="3923" y="3020"/>
              <a:ext cx="6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CF0E30"/>
                  </a:solidFill>
                  <a:latin typeface="Book Antiqua" pitchFamily="18" charset="0"/>
                </a:rPr>
                <a:t>pageLSN</a:t>
              </a:r>
            </a:p>
          </p:txBody>
        </p:sp>
      </p:grpSp>
      <p:sp>
        <p:nvSpPr>
          <p:cNvPr id="14391" name="Line 55"/>
          <p:cNvSpPr>
            <a:spLocks noChangeShapeType="1"/>
          </p:cNvSpPr>
          <p:nvPr/>
        </p:nvSpPr>
        <p:spPr bwMode="auto">
          <a:xfrm flipV="1">
            <a:off x="4996873" y="4495800"/>
            <a:ext cx="5898390" cy="1143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8775700" y="3302000"/>
            <a:ext cx="2272604" cy="16637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9240996" y="2105784"/>
            <a:ext cx="1772922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solidFill>
                  <a:srgbClr val="00B7A5"/>
                </a:solidFill>
                <a:latin typeface="Book Antiqua" pitchFamily="18" charset="0"/>
              </a:rPr>
              <a:t>Log records</a:t>
            </a:r>
          </a:p>
          <a:p>
            <a:pPr eaLnBrk="0" hangingPunct="0"/>
            <a:r>
              <a:rPr lang="en-US" b="1" dirty="0">
                <a:solidFill>
                  <a:srgbClr val="00B7A5"/>
                </a:solidFill>
                <a:latin typeface="Book Antiqua" pitchFamily="18" charset="0"/>
              </a:rPr>
              <a:t>flushed to disk</a:t>
            </a: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9833227" y="4848225"/>
            <a:ext cx="1215077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  <a:latin typeface="Book Antiqua" pitchFamily="18" charset="0"/>
              </a:rPr>
              <a:t>“Log tail”</a:t>
            </a:r>
          </a:p>
          <a:p>
            <a:pPr eaLnBrk="0" hangingPunct="0"/>
            <a:r>
              <a:rPr lang="en-US" b="1">
                <a:solidFill>
                  <a:schemeClr val="accent2"/>
                </a:solidFill>
                <a:latin typeface="Book Antiqua" pitchFamily="18" charset="0"/>
              </a:rPr>
              <a:t>  in RAM</a:t>
            </a:r>
          </a:p>
        </p:txBody>
      </p:sp>
      <p:sp>
        <p:nvSpPr>
          <p:cNvPr id="14395" name="AutoShape 59"/>
          <p:cNvSpPr>
            <a:spLocks noChangeArrowheads="1"/>
          </p:cNvSpPr>
          <p:nvPr/>
        </p:nvSpPr>
        <p:spPr bwMode="auto">
          <a:xfrm>
            <a:off x="6940550" y="5721350"/>
            <a:ext cx="673100" cy="673100"/>
          </a:xfrm>
          <a:prstGeom prst="rightArrow">
            <a:avLst>
              <a:gd name="adj1" fmla="val 50000"/>
              <a:gd name="adj2" fmla="val 50014"/>
            </a:avLst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CA574-24FD-C9F4-CBA8-C2D8629D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 &amp; the Log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2DB6-A44C-D636-61F6-741EAA57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522516"/>
            <a:ext cx="7568682" cy="11681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Other Log-Related State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317645" y="5089236"/>
            <a:ext cx="8842355" cy="100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T1:</a:t>
            </a:r>
            <a:r>
              <a:rPr lang="en-US" sz="2000" b="1" dirty="0"/>
              <a:t>(LSN=1)</a:t>
            </a:r>
            <a:r>
              <a:rPr lang="en-US" sz="2000" dirty="0"/>
              <a:t>W(A) </a:t>
            </a:r>
            <a:r>
              <a:rPr lang="en-US" sz="2000" b="1" dirty="0"/>
              <a:t>(</a:t>
            </a:r>
            <a:r>
              <a:rPr lang="en-US" sz="2000" b="1" dirty="0" err="1"/>
              <a:t>prevLSN</a:t>
            </a:r>
            <a:r>
              <a:rPr lang="en-US" sz="2000" b="1" dirty="0"/>
              <a:t>=1),         (LSN=3) </a:t>
            </a:r>
            <a:r>
              <a:rPr lang="en-US" sz="2000" dirty="0"/>
              <a:t>W(B) </a:t>
            </a:r>
            <a:r>
              <a:rPr lang="en-US" sz="2000" b="1" dirty="0"/>
              <a:t>(</a:t>
            </a:r>
            <a:r>
              <a:rPr lang="en-US" sz="2000" b="1" dirty="0" err="1"/>
              <a:t>prevLSN</a:t>
            </a:r>
            <a:r>
              <a:rPr lang="en-US" sz="2000" b="1" dirty="0"/>
              <a:t>=1) </a:t>
            </a:r>
            <a:r>
              <a:rPr lang="en-US" sz="2000" b="1" dirty="0" err="1"/>
              <a:t>lastLSN</a:t>
            </a:r>
            <a:r>
              <a:rPr lang="en-US" sz="2000" b="1" dirty="0"/>
              <a:t>=3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T2:	       </a:t>
            </a:r>
            <a:r>
              <a:rPr lang="en-US" sz="2000" b="1" dirty="0"/>
              <a:t>(LSN=2), </a:t>
            </a:r>
            <a:r>
              <a:rPr lang="en-US" sz="2000" dirty="0"/>
              <a:t>W(A)</a:t>
            </a:r>
            <a:r>
              <a:rPr lang="en-US" sz="2000" b="1" dirty="0"/>
              <a:t> (</a:t>
            </a:r>
            <a:r>
              <a:rPr lang="en-US" sz="2000" b="1" dirty="0" err="1"/>
              <a:t>prevLSN</a:t>
            </a:r>
            <a:r>
              <a:rPr lang="en-US" sz="2000" b="1" dirty="0"/>
              <a:t>=2),         (LSN=4) </a:t>
            </a:r>
            <a:r>
              <a:rPr lang="en-US" sz="2000" dirty="0"/>
              <a:t>W(B)</a:t>
            </a:r>
            <a:r>
              <a:rPr lang="en-US" sz="2000" b="1" dirty="0"/>
              <a:t> (</a:t>
            </a:r>
            <a:r>
              <a:rPr lang="en-US" sz="2000" b="1" dirty="0" err="1"/>
              <a:t>prevLSN</a:t>
            </a:r>
            <a:r>
              <a:rPr lang="en-US" sz="2000" b="1" dirty="0"/>
              <a:t>=2) </a:t>
            </a:r>
            <a:r>
              <a:rPr lang="en-US" sz="2000" b="1" dirty="0" err="1"/>
              <a:t>lastLSN</a:t>
            </a:r>
            <a:r>
              <a:rPr lang="en-US" sz="2000" b="1" dirty="0"/>
              <a:t>=4</a:t>
            </a:r>
            <a:endParaRPr lang="en-US" sz="2000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819538" y="2317095"/>
            <a:ext cx="10515600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dirty="0"/>
              <a:t>Transaction Table: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dirty="0"/>
              <a:t>One entry per active transaction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dirty="0"/>
              <a:t>Contains TID, status (running/</a:t>
            </a:r>
            <a:r>
              <a:rPr lang="en-US" dirty="0" err="1"/>
              <a:t>commited</a:t>
            </a:r>
            <a:r>
              <a:rPr lang="en-US" dirty="0"/>
              <a:t>/aborted), and </a:t>
            </a:r>
            <a:r>
              <a:rPr lang="en-US" dirty="0" err="1"/>
              <a:t>lastLSN</a:t>
            </a:r>
            <a:r>
              <a:rPr lang="en-US" dirty="0"/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dirty="0"/>
              <a:t>Dirty Page Table: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dirty="0"/>
              <a:t>One entry per dirty page in buffer pool.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dirty="0"/>
              <a:t>Contains </a:t>
            </a:r>
            <a:r>
              <a:rPr lang="en-US" b="1" dirty="0" err="1"/>
              <a:t>recLSN</a:t>
            </a:r>
            <a:r>
              <a:rPr lang="en-US" dirty="0"/>
              <a:t> -- the LSN of the log record which </a:t>
            </a:r>
            <a:r>
              <a:rPr lang="en-US" b="1" i="1" u="sng" dirty="0"/>
              <a:t>first</a:t>
            </a:r>
            <a:r>
              <a:rPr lang="en-US" i="1" dirty="0"/>
              <a:t> </a:t>
            </a:r>
            <a:r>
              <a:rPr lang="en-US" dirty="0"/>
              <a:t>caused the page to be dirty.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recLSN</a:t>
            </a:r>
            <a:r>
              <a:rPr lang="en-US" dirty="0"/>
              <a:t>(A)=1, </a:t>
            </a:r>
            <a:r>
              <a:rPr lang="en-US" dirty="0" err="1"/>
              <a:t>recLSN</a:t>
            </a:r>
            <a:r>
              <a:rPr lang="en-US" dirty="0"/>
              <a:t>(B)=3</a:t>
            </a:r>
          </a:p>
        </p:txBody>
      </p:sp>
      <p:sp>
        <p:nvSpPr>
          <p:cNvPr id="16394" name="Slide Number Placeholder 4">
            <a:extLst>
              <a:ext uri="{FF2B5EF4-FFF2-40B4-BE49-F238E27FC236}">
                <a16:creationId xmlns:a16="http://schemas.microsoft.com/office/drawing/2014/main" id="{8F1DE161-5490-BD53-9E67-19DF19EBC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86</a:t>
            </a:fld>
            <a:endParaRPr lang="en-GB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209800" y="419100"/>
            <a:ext cx="7543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en-US" sz="3600" dirty="0">
              <a:solidFill>
                <a:schemeClr val="tx2"/>
              </a:solidFill>
              <a:latin typeface="Arial Black" pitchFamily="34" charset="0"/>
            </a:endParaRP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5334000" y="1854200"/>
            <a:ext cx="1295400" cy="1244600"/>
            <a:chOff x="2400" y="1168"/>
            <a:chExt cx="816" cy="784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2416" y="1168"/>
              <a:ext cx="784" cy="104"/>
            </a:xfrm>
            <a:prstGeom prst="ellipse">
              <a:avLst/>
            </a:prstGeom>
            <a:noFill/>
            <a:ln w="508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400" y="1236"/>
              <a:ext cx="0" cy="580"/>
            </a:xfrm>
            <a:prstGeom prst="line">
              <a:avLst/>
            </a:prstGeom>
            <a:noFill/>
            <a:ln w="508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3216" y="1236"/>
              <a:ext cx="0" cy="580"/>
            </a:xfrm>
            <a:prstGeom prst="line">
              <a:avLst/>
            </a:prstGeom>
            <a:noFill/>
            <a:ln w="508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65" name="Arc 9"/>
            <p:cNvSpPr>
              <a:spLocks/>
            </p:cNvSpPr>
            <p:nvPr/>
          </p:nvSpPr>
          <p:spPr bwMode="auto">
            <a:xfrm>
              <a:off x="2417" y="1832"/>
              <a:ext cx="784" cy="1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43200 w 43200"/>
                <a:gd name="T1" fmla="*/ 0 h 21600"/>
                <a:gd name="T2" fmla="*/ 0 w 43200"/>
                <a:gd name="T3" fmla="*/ 0 h 21600"/>
                <a:gd name="T4" fmla="*/ 21600 w 432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5618163" y="2266951"/>
            <a:ext cx="528992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  <a:latin typeface="Book Antiqua" pitchFamily="18" charset="0"/>
              </a:rPr>
              <a:t>DB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851400" y="3098800"/>
            <a:ext cx="2536824" cy="190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solidFill>
                  <a:schemeClr val="accent2"/>
                </a:solidFill>
                <a:latin typeface="Arial" pitchFamily="34" charset="0"/>
              </a:rPr>
              <a:t>Data Pages</a:t>
            </a:r>
            <a:endParaRPr lang="en-US" sz="2000" dirty="0">
              <a:solidFill>
                <a:schemeClr val="accent2"/>
              </a:solidFill>
              <a:latin typeface="Arial" pitchFamily="34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sz="2000" dirty="0">
                <a:solidFill>
                  <a:srgbClr val="CF0E30"/>
                </a:solidFill>
                <a:latin typeface="Arial" pitchFamily="34" charset="0"/>
              </a:rPr>
              <a:t>each</a:t>
            </a:r>
          </a:p>
          <a:p>
            <a:pPr eaLnBrk="0" hangingPunct="0"/>
            <a:r>
              <a:rPr lang="en-US" sz="2000" dirty="0">
                <a:solidFill>
                  <a:srgbClr val="CF0E30"/>
                </a:solidFill>
                <a:latin typeface="Arial" pitchFamily="34" charset="0"/>
              </a:rPr>
              <a:t>	with a</a:t>
            </a:r>
          </a:p>
          <a:p>
            <a:pPr eaLnBrk="0" hangingPunct="0"/>
            <a:r>
              <a:rPr lang="en-US" sz="2000" dirty="0">
                <a:solidFill>
                  <a:srgbClr val="CF0E30"/>
                </a:solidFill>
                <a:latin typeface="Arial" pitchFamily="34" charset="0"/>
              </a:rPr>
              <a:t>	</a:t>
            </a:r>
            <a:r>
              <a:rPr lang="en-US" sz="2000" dirty="0" err="1">
                <a:solidFill>
                  <a:srgbClr val="CF0E30"/>
                </a:solidFill>
                <a:latin typeface="Arial" pitchFamily="34" charset="0"/>
              </a:rPr>
              <a:t>pageLSN</a:t>
            </a:r>
            <a:r>
              <a:rPr lang="en-US" sz="2000" dirty="0">
                <a:solidFill>
                  <a:srgbClr val="CF0E30"/>
                </a:solidFill>
                <a:latin typeface="Arial" pitchFamily="34" charset="0"/>
              </a:rPr>
              <a:t>: most recent log made changes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7523163" y="2997200"/>
            <a:ext cx="2005358" cy="276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AD6900"/>
                </a:solidFill>
                <a:latin typeface="Arial" pitchFamily="34" charset="0"/>
              </a:rPr>
              <a:t>transact Table</a:t>
            </a:r>
            <a:endParaRPr lang="en-US" sz="2000">
              <a:solidFill>
                <a:srgbClr val="AD6900"/>
              </a:solidFill>
              <a:latin typeface="Arial" pitchFamily="34" charset="0"/>
            </a:endParaRP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	lastLSN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	status</a:t>
            </a:r>
          </a:p>
          <a:p>
            <a:pPr eaLnBrk="0" hangingPunct="0"/>
            <a:endParaRPr lang="en-US" sz="2000">
              <a:solidFill>
                <a:schemeClr val="tx2"/>
              </a:solidFill>
              <a:latin typeface="Arial" pitchFamily="34" charset="0"/>
            </a:endParaRPr>
          </a:p>
          <a:p>
            <a:pPr eaLnBrk="0" hangingPunct="0"/>
            <a:r>
              <a:rPr lang="en-US" b="1">
                <a:solidFill>
                  <a:srgbClr val="AD6900"/>
                </a:solidFill>
                <a:latin typeface="Arial" pitchFamily="34" charset="0"/>
              </a:rPr>
              <a:t>Dirty Page Table</a:t>
            </a:r>
            <a:endParaRPr lang="en-US" sz="2000">
              <a:solidFill>
                <a:schemeClr val="tx2"/>
              </a:solidFill>
              <a:latin typeface="Arial" pitchFamily="34" charset="0"/>
            </a:endParaRP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	recLSN</a:t>
            </a:r>
          </a:p>
          <a:p>
            <a:pPr eaLnBrk="0" hangingPunct="0"/>
            <a:endParaRPr lang="en-US" sz="2000">
              <a:solidFill>
                <a:schemeClr val="tx2"/>
              </a:solidFill>
              <a:latin typeface="Arial" pitchFamily="34" charset="0"/>
            </a:endParaRPr>
          </a:p>
          <a:p>
            <a:pPr eaLnBrk="0" hangingPunct="0"/>
            <a:r>
              <a:rPr lang="en-US" b="1">
                <a:solidFill>
                  <a:srgbClr val="AD6900"/>
                </a:solidFill>
                <a:latin typeface="Arial" pitchFamily="34" charset="0"/>
              </a:rPr>
              <a:t>flushedLSN</a:t>
            </a:r>
            <a:endParaRPr lang="en-US" sz="2000">
              <a:solidFill>
                <a:srgbClr val="AD6900"/>
              </a:solidFill>
              <a:latin typeface="Arial" pitchFamily="34" charset="0"/>
            </a:endParaRPr>
          </a:p>
          <a:p>
            <a:pPr eaLnBrk="0" hangingPunct="0"/>
            <a:endParaRPr lang="en-US" sz="2000">
              <a:solidFill>
                <a:srgbClr val="AD6900"/>
              </a:solidFill>
              <a:latin typeface="Arial" pitchFamily="34" charset="0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7778751" y="1900238"/>
            <a:ext cx="1617663" cy="836612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7777164" y="1820864"/>
            <a:ext cx="33337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7867650" y="1820864"/>
            <a:ext cx="33338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7947025" y="1835150"/>
            <a:ext cx="58738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8131175" y="2114551"/>
            <a:ext cx="73417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RAM</a:t>
            </a: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H="1">
            <a:off x="8037514" y="1835150"/>
            <a:ext cx="58737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V="1">
            <a:off x="8139114" y="1820864"/>
            <a:ext cx="33337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V="1">
            <a:off x="8229600" y="1820864"/>
            <a:ext cx="33338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H="1">
            <a:off x="8308975" y="1835150"/>
            <a:ext cx="58738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8401050" y="1835150"/>
            <a:ext cx="57150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V="1">
            <a:off x="8504238" y="1820864"/>
            <a:ext cx="31750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8594725" y="1820864"/>
            <a:ext cx="31750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8672513" y="1835150"/>
            <a:ext cx="57150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H="1">
            <a:off x="8763000" y="1835150"/>
            <a:ext cx="57150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V="1">
            <a:off x="8864600" y="1820864"/>
            <a:ext cx="33338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8955089" y="1820864"/>
            <a:ext cx="33337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H="1">
            <a:off x="9034464" y="1835150"/>
            <a:ext cx="58737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H="1">
            <a:off x="9124950" y="1835150"/>
            <a:ext cx="58738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9226550" y="1820864"/>
            <a:ext cx="33338" cy="777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 flipH="1">
            <a:off x="9305925" y="1835150"/>
            <a:ext cx="58738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 flipH="1">
            <a:off x="9396414" y="1835150"/>
            <a:ext cx="58737" cy="523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 flipH="1">
            <a:off x="9396414" y="2684464"/>
            <a:ext cx="58737" cy="523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19491" name="Group 35"/>
          <p:cNvGrpSpPr>
            <a:grpSpLocks/>
          </p:cNvGrpSpPr>
          <p:nvPr/>
        </p:nvGrpSpPr>
        <p:grpSpPr bwMode="auto">
          <a:xfrm>
            <a:off x="2986088" y="3163891"/>
            <a:ext cx="1689100" cy="3001964"/>
            <a:chOff x="921" y="1993"/>
            <a:chExt cx="1064" cy="1891"/>
          </a:xfrm>
        </p:grpSpPr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921" y="1993"/>
              <a:ext cx="744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chemeClr val="tx2"/>
                  </a:solidFill>
                  <a:latin typeface="Arial" pitchFamily="34" charset="0"/>
                </a:rPr>
                <a:t>LSN</a:t>
              </a:r>
            </a:p>
            <a:p>
              <a:pPr eaLnBrk="0" hangingPunct="0"/>
              <a:r>
                <a:rPr lang="en-US" sz="2000" dirty="0" err="1">
                  <a:solidFill>
                    <a:schemeClr val="tx2"/>
                  </a:solidFill>
                  <a:latin typeface="Arial" pitchFamily="34" charset="0"/>
                </a:rPr>
                <a:t>prevLSN</a:t>
              </a:r>
              <a:endParaRPr lang="en-US" sz="2000" dirty="0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19493" name="Rectangle 37"/>
            <p:cNvSpPr>
              <a:spLocks noChangeArrowheads="1"/>
            </p:cNvSpPr>
            <p:nvPr/>
          </p:nvSpPr>
          <p:spPr bwMode="auto">
            <a:xfrm>
              <a:off x="921" y="2456"/>
              <a:ext cx="3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chemeClr val="tx2"/>
                  </a:solidFill>
                  <a:latin typeface="Arial" pitchFamily="34" charset="0"/>
                </a:rPr>
                <a:t>TID</a:t>
              </a:r>
            </a:p>
          </p:txBody>
        </p:sp>
        <p:sp>
          <p:nvSpPr>
            <p:cNvPr id="19494" name="Rectangle 38"/>
            <p:cNvSpPr>
              <a:spLocks noChangeArrowheads="1"/>
            </p:cNvSpPr>
            <p:nvPr/>
          </p:nvSpPr>
          <p:spPr bwMode="auto">
            <a:xfrm>
              <a:off x="921" y="2652"/>
              <a:ext cx="42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Arial" pitchFamily="34" charset="0"/>
                </a:rPr>
                <a:t>type</a:t>
              </a:r>
            </a:p>
          </p:txBody>
        </p: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921" y="3041"/>
              <a:ext cx="55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Arial" pitchFamily="34" charset="0"/>
                </a:rPr>
                <a:t>length</a:t>
              </a:r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921" y="2845"/>
              <a:ext cx="63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Arial" pitchFamily="34" charset="0"/>
                </a:rPr>
                <a:t>pageID</a:t>
              </a:r>
            </a:p>
          </p:txBody>
        </p:sp>
        <p:sp>
          <p:nvSpPr>
            <p:cNvPr id="19497" name="Rectangle 41"/>
            <p:cNvSpPr>
              <a:spLocks noChangeArrowheads="1"/>
            </p:cNvSpPr>
            <p:nvPr/>
          </p:nvSpPr>
          <p:spPr bwMode="auto">
            <a:xfrm>
              <a:off x="921" y="3236"/>
              <a:ext cx="51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Arial" pitchFamily="34" charset="0"/>
                </a:rPr>
                <a:t>offset</a:t>
              </a:r>
            </a:p>
          </p:txBody>
        </p:sp>
        <p:sp>
          <p:nvSpPr>
            <p:cNvPr id="19498" name="Rectangle 42"/>
            <p:cNvSpPr>
              <a:spLocks noChangeArrowheads="1"/>
            </p:cNvSpPr>
            <p:nvPr/>
          </p:nvSpPr>
          <p:spPr bwMode="auto">
            <a:xfrm>
              <a:off x="921" y="3430"/>
              <a:ext cx="106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Arial" pitchFamily="34" charset="0"/>
                </a:rPr>
                <a:t>before-image</a:t>
              </a:r>
            </a:p>
          </p:txBody>
        </p:sp>
        <p:sp>
          <p:nvSpPr>
            <p:cNvPr id="19499" name="Rectangle 43"/>
            <p:cNvSpPr>
              <a:spLocks noChangeArrowheads="1"/>
            </p:cNvSpPr>
            <p:nvPr/>
          </p:nvSpPr>
          <p:spPr bwMode="auto">
            <a:xfrm>
              <a:off x="921" y="3628"/>
              <a:ext cx="93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Arial" pitchFamily="34" charset="0"/>
                </a:rPr>
                <a:t>after-image</a:t>
              </a:r>
            </a:p>
          </p:txBody>
        </p:sp>
      </p:grp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2493963" y="2792414"/>
            <a:ext cx="152926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LogRecords</a:t>
            </a:r>
          </a:p>
        </p:txBody>
      </p:sp>
      <p:grpSp>
        <p:nvGrpSpPr>
          <p:cNvPr id="19504" name="Group 48"/>
          <p:cNvGrpSpPr>
            <a:grpSpLocks/>
          </p:cNvGrpSpPr>
          <p:nvPr/>
        </p:nvGrpSpPr>
        <p:grpSpPr bwMode="auto">
          <a:xfrm>
            <a:off x="2368550" y="1905000"/>
            <a:ext cx="2044700" cy="685800"/>
            <a:chOff x="532" y="1200"/>
            <a:chExt cx="1288" cy="432"/>
          </a:xfrm>
        </p:grpSpPr>
        <p:sp>
          <p:nvSpPr>
            <p:cNvPr id="19505" name="Rectangle 49"/>
            <p:cNvSpPr>
              <a:spLocks noChangeArrowheads="1"/>
            </p:cNvSpPr>
            <p:nvPr/>
          </p:nvSpPr>
          <p:spPr bwMode="auto">
            <a:xfrm>
              <a:off x="690" y="1200"/>
              <a:ext cx="1026" cy="4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506" name="Oval 50"/>
            <p:cNvSpPr>
              <a:spLocks noChangeArrowheads="1"/>
            </p:cNvSpPr>
            <p:nvPr/>
          </p:nvSpPr>
          <p:spPr bwMode="auto">
            <a:xfrm>
              <a:off x="532" y="1204"/>
              <a:ext cx="316" cy="4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507" name="Line 51"/>
            <p:cNvSpPr>
              <a:spLocks noChangeShapeType="1"/>
            </p:cNvSpPr>
            <p:nvPr/>
          </p:nvSpPr>
          <p:spPr bwMode="auto">
            <a:xfrm>
              <a:off x="694" y="1200"/>
              <a:ext cx="101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08" name="Line 52"/>
            <p:cNvSpPr>
              <a:spLocks noChangeShapeType="1"/>
            </p:cNvSpPr>
            <p:nvPr/>
          </p:nvSpPr>
          <p:spPr bwMode="auto">
            <a:xfrm>
              <a:off x="694" y="1632"/>
              <a:ext cx="101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09" name="Arc 53"/>
            <p:cNvSpPr>
              <a:spLocks/>
            </p:cNvSpPr>
            <p:nvPr/>
          </p:nvSpPr>
          <p:spPr bwMode="auto">
            <a:xfrm>
              <a:off x="1716" y="1206"/>
              <a:ext cx="104" cy="424"/>
            </a:xfrm>
            <a:custGeom>
              <a:avLst/>
              <a:gdLst>
                <a:gd name="G0" fmla="+- 0 0 0"/>
                <a:gd name="G1" fmla="+- 21584 0 0"/>
                <a:gd name="G2" fmla="+- 21600 0 0"/>
                <a:gd name="T0" fmla="*/ 830 w 21600"/>
                <a:gd name="T1" fmla="*/ 0 h 43184"/>
                <a:gd name="T2" fmla="*/ 0 w 21600"/>
                <a:gd name="T3" fmla="*/ 43184 h 43184"/>
                <a:gd name="T4" fmla="*/ 0 w 21600"/>
                <a:gd name="T5" fmla="*/ 21584 h 4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84" fill="none" extrusionOk="0">
                  <a:moveTo>
                    <a:pt x="830" y="-1"/>
                  </a:moveTo>
                  <a:cubicBezTo>
                    <a:pt x="12427" y="445"/>
                    <a:pt x="21600" y="9977"/>
                    <a:pt x="21600" y="21584"/>
                  </a:cubicBezTo>
                  <a:cubicBezTo>
                    <a:pt x="21600" y="33513"/>
                    <a:pt x="11929" y="43183"/>
                    <a:pt x="0" y="43184"/>
                  </a:cubicBezTo>
                </a:path>
                <a:path w="21600" h="43184" stroke="0" extrusionOk="0">
                  <a:moveTo>
                    <a:pt x="830" y="-1"/>
                  </a:moveTo>
                  <a:cubicBezTo>
                    <a:pt x="12427" y="445"/>
                    <a:pt x="21600" y="9977"/>
                    <a:pt x="21600" y="21584"/>
                  </a:cubicBezTo>
                  <a:cubicBezTo>
                    <a:pt x="21600" y="33513"/>
                    <a:pt x="11929" y="43183"/>
                    <a:pt x="0" y="43184"/>
                  </a:cubicBezTo>
                  <a:lnTo>
                    <a:pt x="0" y="21584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510" name="Oval 54"/>
            <p:cNvSpPr>
              <a:spLocks noChangeArrowheads="1"/>
            </p:cNvSpPr>
            <p:nvPr/>
          </p:nvSpPr>
          <p:spPr bwMode="auto">
            <a:xfrm>
              <a:off x="586" y="1266"/>
              <a:ext cx="208" cy="3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511" name="Oval 55"/>
            <p:cNvSpPr>
              <a:spLocks noChangeArrowheads="1"/>
            </p:cNvSpPr>
            <p:nvPr/>
          </p:nvSpPr>
          <p:spPr bwMode="auto">
            <a:xfrm>
              <a:off x="640" y="1327"/>
              <a:ext cx="100" cy="17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7824789" y="1965325"/>
            <a:ext cx="1527175" cy="70643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3027363" y="2036764"/>
            <a:ext cx="68127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FAFD00"/>
                </a:solidFill>
                <a:latin typeface="Book Antiqua" pitchFamily="18" charset="0"/>
              </a:rPr>
              <a:t>LOG</a:t>
            </a:r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5158987" y="4856164"/>
            <a:ext cx="172162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master record</a:t>
            </a:r>
          </a:p>
        </p:txBody>
      </p:sp>
      <p:sp>
        <p:nvSpPr>
          <p:cNvPr id="19515" name="Line 59"/>
          <p:cNvSpPr>
            <a:spLocks noChangeShapeType="1"/>
          </p:cNvSpPr>
          <p:nvPr/>
        </p:nvSpPr>
        <p:spPr bwMode="auto">
          <a:xfrm>
            <a:off x="4724400" y="1377950"/>
            <a:ext cx="0" cy="494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9516" name="Line 60"/>
          <p:cNvSpPr>
            <a:spLocks noChangeShapeType="1"/>
          </p:cNvSpPr>
          <p:nvPr/>
        </p:nvSpPr>
        <p:spPr bwMode="auto">
          <a:xfrm>
            <a:off x="7391400" y="1377950"/>
            <a:ext cx="0" cy="494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6825A-084B-1A39-9F34-05F5BF76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6993391" cy="1224153"/>
          </a:xfrm>
        </p:spPr>
        <p:txBody>
          <a:bodyPr>
            <a:normAutofit/>
          </a:bodyPr>
          <a:lstStyle/>
          <a:p>
            <a:r>
              <a:rPr lang="en-GB" dirty="0"/>
              <a:t>The Big Picture:  What’s Stored Where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72883" y="2313991"/>
            <a:ext cx="9742714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  <a:buSzPct val="65000"/>
            </a:pPr>
            <a:r>
              <a:rPr lang="en-US" sz="2200" i="0" kern="1200" dirty="0">
                <a:latin typeface="+mn-lt"/>
                <a:ea typeface="+mn-ea"/>
                <a:cs typeface="+mn-cs"/>
              </a:rPr>
              <a:t>Periodically, the DBMS creates a </a:t>
            </a:r>
            <a:r>
              <a:rPr lang="en-US" sz="2200" i="0" u="sng" kern="1200" dirty="0">
                <a:latin typeface="+mn-lt"/>
                <a:ea typeface="+mn-ea"/>
                <a:cs typeface="+mn-cs"/>
              </a:rPr>
              <a:t>checkpoint</a:t>
            </a:r>
            <a:r>
              <a:rPr lang="en-US" sz="2200" i="0" kern="1200" dirty="0">
                <a:latin typeface="+mn-lt"/>
                <a:ea typeface="+mn-ea"/>
                <a:cs typeface="+mn-cs"/>
              </a:rPr>
              <a:t>, in order to minimize the time taken to recover in the event of a system crash.  Write to log: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</a:pPr>
            <a:r>
              <a:rPr lang="en-US" sz="2200" b="1" i="0" kern="1200" dirty="0" err="1">
                <a:latin typeface="+mn-lt"/>
                <a:ea typeface="+mn-ea"/>
                <a:cs typeface="+mn-cs"/>
              </a:rPr>
              <a:t>begin_checkpoint</a:t>
            </a:r>
            <a:r>
              <a:rPr lang="en-US" sz="2200" b="1" i="0" kern="1200" dirty="0">
                <a:latin typeface="+mn-lt"/>
                <a:ea typeface="+mn-ea"/>
                <a:cs typeface="+mn-cs"/>
              </a:rPr>
              <a:t> record:  </a:t>
            </a:r>
            <a:r>
              <a:rPr lang="en-US" sz="2200" i="0" kern="1200" dirty="0">
                <a:latin typeface="+mn-lt"/>
                <a:ea typeface="+mn-ea"/>
                <a:cs typeface="+mn-cs"/>
              </a:rPr>
              <a:t>Indicates when chkpt began.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</a:pPr>
            <a:r>
              <a:rPr lang="en-US" sz="2200" b="1" i="0" kern="1200" dirty="0" err="1">
                <a:latin typeface="+mn-lt"/>
                <a:ea typeface="+mn-ea"/>
                <a:cs typeface="+mn-cs"/>
              </a:rPr>
              <a:t>end_checkpoint</a:t>
            </a:r>
            <a:r>
              <a:rPr lang="en-US" sz="2200" b="1" i="0" kern="1200" dirty="0">
                <a:latin typeface="+mn-lt"/>
                <a:ea typeface="+mn-ea"/>
                <a:cs typeface="+mn-cs"/>
              </a:rPr>
              <a:t> record:  </a:t>
            </a:r>
            <a:r>
              <a:rPr lang="en-US" sz="2200" i="0" kern="1200" dirty="0">
                <a:latin typeface="+mn-lt"/>
                <a:ea typeface="+mn-ea"/>
                <a:cs typeface="+mn-cs"/>
              </a:rPr>
              <a:t>Contains current transact table and dirty page table.  This is a `fuzzy checkpoint’: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  <a:buSzPct val="65000"/>
            </a:pPr>
            <a:r>
              <a:rPr lang="en-US" sz="2200" i="0" kern="1200" dirty="0">
                <a:latin typeface="+mn-lt"/>
                <a:ea typeface="+mn-ea"/>
                <a:cs typeface="+mn-cs"/>
              </a:rPr>
              <a:t>Other </a:t>
            </a:r>
            <a:r>
              <a:rPr lang="en-GB" sz="2200" i="0" kern="1200" dirty="0">
                <a:latin typeface="+mn-lt"/>
                <a:ea typeface="+mn-ea"/>
                <a:cs typeface="+mn-cs"/>
              </a:rPr>
              <a:t>transactions continue to run, so these tables are </a:t>
            </a:r>
            <a:r>
              <a:rPr lang="en-US" sz="2200" i="0" kern="1200" dirty="0">
                <a:latin typeface="+mn-lt"/>
                <a:ea typeface="+mn-ea"/>
                <a:cs typeface="+mn-cs"/>
              </a:rPr>
              <a:t>accurate only as of the time of the </a:t>
            </a:r>
            <a:r>
              <a:rPr lang="en-US" sz="2200" i="0" kern="1200" dirty="0" err="1">
                <a:latin typeface="+mn-lt"/>
                <a:ea typeface="+mn-ea"/>
                <a:cs typeface="+mn-cs"/>
              </a:rPr>
              <a:t>begin_checkpoint</a:t>
            </a:r>
            <a:r>
              <a:rPr lang="en-US" sz="2200" i="0" kern="1200" dirty="0">
                <a:latin typeface="+mn-lt"/>
                <a:ea typeface="+mn-ea"/>
                <a:cs typeface="+mn-cs"/>
              </a:rPr>
              <a:t> record.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  <a:buSzPct val="65000"/>
            </a:pPr>
            <a:endParaRPr lang="en-US" sz="2200" i="0" kern="12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</a:pPr>
            <a:r>
              <a:rPr lang="en-US" sz="2200" i="0" kern="1200" dirty="0">
                <a:latin typeface="+mn-lt"/>
                <a:ea typeface="+mn-ea"/>
                <a:cs typeface="+mn-cs"/>
              </a:rPr>
              <a:t>Store the LSN of the chkpt record in a safe place (master record).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B8AE6-3109-3532-F2C5-0B1C5BF2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Checkpointing</a:t>
            </a:r>
          </a:p>
        </p:txBody>
      </p:sp>
      <p:sp>
        <p:nvSpPr>
          <p:cNvPr id="18442" name="Slide Number Placeholder 3">
            <a:extLst>
              <a:ext uri="{FF2B5EF4-FFF2-40B4-BE49-F238E27FC236}">
                <a16:creationId xmlns:a16="http://schemas.microsoft.com/office/drawing/2014/main" id="{81F29D1C-48D5-B673-3C88-25BF9C2F2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88</a:t>
            </a:fld>
            <a:endParaRPr lang="en-GB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en-US" sz="36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2071255"/>
            <a:ext cx="5643418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dirty="0">
                <a:latin typeface="Arial" pitchFamily="34" charset="0"/>
              </a:rPr>
              <a:t>For now, consider an explicit abort of a transaction.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000" dirty="0">
                <a:latin typeface="Arial" pitchFamily="34" charset="0"/>
              </a:rPr>
              <a:t>No crash involved.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dirty="0">
                <a:latin typeface="Arial" pitchFamily="34" charset="0"/>
              </a:rPr>
              <a:t>We want to “play back” the log in reverse order, </a:t>
            </a:r>
            <a:r>
              <a:rPr lang="en-US" sz="2000" dirty="0" err="1">
                <a:latin typeface="Arial" pitchFamily="34" charset="0"/>
              </a:rPr>
              <a:t>UNDO</a:t>
            </a:r>
            <a:r>
              <a:rPr lang="en-US" dirty="0" err="1">
                <a:latin typeface="Arial" pitchFamily="34" charset="0"/>
              </a:rPr>
              <a:t>ing</a:t>
            </a:r>
            <a:r>
              <a:rPr lang="en-US" dirty="0">
                <a:latin typeface="Arial" pitchFamily="34" charset="0"/>
              </a:rPr>
              <a:t> updates.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000" dirty="0">
                <a:latin typeface="Arial" pitchFamily="34" charset="0"/>
              </a:rPr>
              <a:t>Get </a:t>
            </a:r>
            <a:r>
              <a:rPr lang="en-US" sz="2000" dirty="0" err="1">
                <a:solidFill>
                  <a:schemeClr val="accent2"/>
                </a:solidFill>
                <a:latin typeface="Arial" pitchFamily="34" charset="0"/>
              </a:rPr>
              <a:t>lastLSN</a:t>
            </a:r>
            <a:r>
              <a:rPr lang="en-US" sz="2000" dirty="0">
                <a:latin typeface="Arial" pitchFamily="34" charset="0"/>
              </a:rPr>
              <a:t> of transact from transact table.</a:t>
            </a:r>
            <a:endParaRPr lang="en-US" sz="2000" dirty="0">
              <a:solidFill>
                <a:schemeClr val="accent2"/>
              </a:solidFill>
              <a:latin typeface="Arial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000" dirty="0">
                <a:latin typeface="Arial" pitchFamily="34" charset="0"/>
              </a:rPr>
              <a:t>Can follow the chain of log records backwards via the </a:t>
            </a:r>
            <a:r>
              <a:rPr lang="en-US" sz="2000" dirty="0" err="1">
                <a:solidFill>
                  <a:schemeClr val="accent2"/>
                </a:solidFill>
                <a:latin typeface="Arial" pitchFamily="34" charset="0"/>
              </a:rPr>
              <a:t>prevLSN</a:t>
            </a:r>
            <a:r>
              <a:rPr lang="en-US" sz="2000" dirty="0">
                <a:latin typeface="Arial" pitchFamily="34" charset="0"/>
              </a:rPr>
              <a:t> field.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1DFD4-428C-0CB3-D12D-A6DA3058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7772400" cy="1224153"/>
          </a:xfrm>
        </p:spPr>
        <p:txBody>
          <a:bodyPr/>
          <a:lstStyle/>
          <a:p>
            <a:r>
              <a:rPr lang="en-GB" dirty="0"/>
              <a:t>Simple Transaction Abort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49B7E0-8486-429F-4F31-83B49A5D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653" y="2171700"/>
            <a:ext cx="36252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sz="2000" dirty="0">
                <a:latin typeface="Arial" pitchFamily="34" charset="0"/>
              </a:rPr>
              <a:t>T1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sz="2000" dirty="0" err="1">
                <a:latin typeface="Arial" pitchFamily="34" charset="0"/>
              </a:rPr>
              <a:t>kill_count</a:t>
            </a:r>
            <a:r>
              <a:rPr lang="en-US" sz="2000" dirty="0">
                <a:latin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</a:rPr>
              <a:t>kill_count</a:t>
            </a:r>
            <a:r>
              <a:rPr lang="en-US" sz="2000" dirty="0">
                <a:latin typeface="Arial" pitchFamily="34" charset="0"/>
              </a:rPr>
              <a:t> +5;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sz="2000" dirty="0">
                <a:latin typeface="Arial" pitchFamily="34" charset="0"/>
              </a:rPr>
              <a:t>Ammo = Ammo – 1500;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sz="2000" dirty="0">
                <a:latin typeface="Arial" pitchFamily="34" charset="0"/>
              </a:rPr>
              <a:t>Money = Money – £1.000.000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sz="2000" dirty="0">
                <a:latin typeface="Arial" pitchFamily="34" charset="0"/>
              </a:rPr>
              <a:t>Damage = Damage + 100800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sz="2000" dirty="0">
                <a:latin typeface="Arial" pitchFamily="34" charset="0"/>
              </a:rPr>
              <a:t>Abort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140D19-6ECD-87C7-49B5-7026D999F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928" y="2171700"/>
            <a:ext cx="2595418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sz="2000" dirty="0">
                <a:latin typeface="Arial" pitchFamily="34" charset="0"/>
              </a:rPr>
              <a:t>T1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sz="2000" dirty="0">
                <a:latin typeface="Arial" pitchFamily="34" charset="0"/>
              </a:rPr>
              <a:t>LSN =1, </a:t>
            </a:r>
            <a:r>
              <a:rPr lang="en-US" sz="2000" dirty="0" err="1">
                <a:latin typeface="Arial" pitchFamily="34" charset="0"/>
              </a:rPr>
              <a:t>prevLSN</a:t>
            </a:r>
            <a:r>
              <a:rPr lang="en-US" sz="2000" dirty="0">
                <a:latin typeface="Arial" pitchFamily="34" charset="0"/>
              </a:rPr>
              <a:t>=1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sz="2000" dirty="0">
                <a:latin typeface="Arial" pitchFamily="34" charset="0"/>
              </a:rPr>
              <a:t>LSN = 2 </a:t>
            </a:r>
            <a:r>
              <a:rPr lang="en-US" sz="2000" dirty="0" err="1">
                <a:latin typeface="Arial" pitchFamily="34" charset="0"/>
              </a:rPr>
              <a:t>prevLSN</a:t>
            </a:r>
            <a:r>
              <a:rPr lang="en-US" sz="2000" dirty="0">
                <a:latin typeface="Arial" pitchFamily="34" charset="0"/>
              </a:rPr>
              <a:t>=1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sz="2000" dirty="0">
                <a:latin typeface="Arial" pitchFamily="34" charset="0"/>
              </a:rPr>
              <a:t>LSN = 3 </a:t>
            </a:r>
            <a:r>
              <a:rPr lang="en-US" sz="2000" dirty="0" err="1">
                <a:latin typeface="Arial" pitchFamily="34" charset="0"/>
              </a:rPr>
              <a:t>prevLSN</a:t>
            </a:r>
            <a:r>
              <a:rPr lang="en-US" sz="2000" dirty="0">
                <a:latin typeface="Arial" pitchFamily="34" charset="0"/>
              </a:rPr>
              <a:t>=2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65000"/>
            </a:pPr>
            <a:r>
              <a:rPr lang="en-US" sz="2000" dirty="0">
                <a:latin typeface="Arial" pitchFamily="34" charset="0"/>
              </a:rPr>
              <a:t>LSN = 4 </a:t>
            </a:r>
            <a:r>
              <a:rPr lang="en-US" sz="2000" dirty="0" err="1">
                <a:latin typeface="Arial" pitchFamily="34" charset="0"/>
              </a:rPr>
              <a:t>prevLSN</a:t>
            </a:r>
            <a:r>
              <a:rPr lang="en-US" sz="2000" dirty="0">
                <a:latin typeface="Arial" pitchFamily="34" charset="0"/>
              </a:rPr>
              <a:t>=3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Consider the following scenario: “Player B bought a product that costs £100 from player A</a:t>
            </a:r>
            <a:r>
              <a:rPr lang="en-GB" sz="2000" dirty="0"/>
              <a:t>; however, during this transaction, the game server also applies interest payments (6%).”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/>
              <a:t>That is, the server should bring the </a:t>
            </a:r>
            <a:r>
              <a:rPr lang="en-GB" sz="2000" i="1" dirty="0"/>
              <a:t>pages</a:t>
            </a:r>
            <a:r>
              <a:rPr lang="en-GB" sz="2000" dirty="0"/>
              <a:t> containing players’ bank account info to buffer-pool, make the transfer (£100 from bank account B to A), and increase</a:t>
            </a:r>
            <a:r>
              <a:rPr lang="en-US" sz="2000" dirty="0"/>
              <a:t> the balances.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transaction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836BD880-CDD6-4BE7-96E3-FD717650FB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  <a:noFill/>
        </p:spPr>
        <p:txBody>
          <a:bodyPr/>
          <a:lstStyle/>
          <a:p>
            <a:fld id="{0F21DBF7-A46A-48EF-BEC2-F9E314BE6FD1}" type="datetime1">
              <a:rPr lang="en-US" smtClean="0"/>
              <a:pPr/>
              <a:t>3/20/2024</a:t>
            </a:fld>
            <a:endParaRPr lang="en-US"/>
          </a:p>
        </p:txBody>
      </p:sp>
      <p:pic>
        <p:nvPicPr>
          <p:cNvPr id="1026" name="Picture 2" descr="business simulation game">
            <a:extLst>
              <a:ext uri="{FF2B5EF4-FFF2-40B4-BE49-F238E27FC236}">
                <a16:creationId xmlns:a16="http://schemas.microsoft.com/office/drawing/2014/main" id="{54E3B826-0D2A-916C-CFBD-6B448691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21" y="-9883"/>
            <a:ext cx="5942804" cy="15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9A902D-FA12-E5EC-608D-710EF2168E59}"/>
              </a:ext>
            </a:extLst>
          </p:cNvPr>
          <p:cNvSpPr/>
          <p:nvPr/>
        </p:nvSpPr>
        <p:spPr>
          <a:xfrm>
            <a:off x="4351873" y="2336364"/>
            <a:ext cx="7678201" cy="3011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TRANSACTION 1</a:t>
            </a:r>
          </a:p>
        </p:txBody>
      </p:sp>
    </p:spTree>
    <p:extLst>
      <p:ext uri="{BB962C8B-B14F-4D97-AF65-F5344CB8AC3E}">
        <p14:creationId xmlns:p14="http://schemas.microsoft.com/office/powerpoint/2010/main" val="32782840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676400" y="6858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en-US" sz="32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42511" y="2298384"/>
            <a:ext cx="83820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dirty="0">
                <a:latin typeface="Arial" pitchFamily="34" charset="0"/>
              </a:rPr>
              <a:t>To perform </a:t>
            </a:r>
            <a:r>
              <a:rPr lang="en-US" sz="2000" dirty="0">
                <a:latin typeface="Arial" pitchFamily="34" charset="0"/>
              </a:rPr>
              <a:t>UNDO</a:t>
            </a:r>
            <a:r>
              <a:rPr lang="en-US" dirty="0">
                <a:latin typeface="Arial" pitchFamily="34" charset="0"/>
              </a:rPr>
              <a:t>, must have a lock on data!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000" dirty="0">
                <a:latin typeface="Arial" pitchFamily="34" charset="0"/>
              </a:rPr>
              <a:t>No problem!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dirty="0">
                <a:latin typeface="Arial" pitchFamily="34" charset="0"/>
              </a:rPr>
              <a:t>Before restoring old value of a page, write a CLR: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000" dirty="0">
                <a:latin typeface="Arial" pitchFamily="34" charset="0"/>
              </a:rPr>
              <a:t>You continue logging while you UNDO!!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000" dirty="0">
                <a:latin typeface="Arial" pitchFamily="34" charset="0"/>
              </a:rPr>
              <a:t>CLR has one extra field: </a:t>
            </a:r>
            <a:r>
              <a:rPr lang="en-US" sz="2000" dirty="0" err="1">
                <a:solidFill>
                  <a:schemeClr val="accent2"/>
                </a:solidFill>
                <a:latin typeface="Arial" pitchFamily="34" charset="0"/>
              </a:rPr>
              <a:t>undonextLSN</a:t>
            </a:r>
            <a:endParaRPr lang="en-US" sz="2000" dirty="0">
              <a:solidFill>
                <a:schemeClr val="accent2"/>
              </a:solidFill>
              <a:latin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dirty="0">
                <a:latin typeface="Arial" pitchFamily="34" charset="0"/>
              </a:rPr>
              <a:t>Points to the next LSN to undo (i.e. the </a:t>
            </a:r>
            <a:r>
              <a:rPr lang="en-US" dirty="0" err="1">
                <a:latin typeface="Arial" pitchFamily="34" charset="0"/>
              </a:rPr>
              <a:t>prevLSN</a:t>
            </a:r>
            <a:r>
              <a:rPr lang="en-US" dirty="0">
                <a:latin typeface="Arial" pitchFamily="34" charset="0"/>
              </a:rPr>
              <a:t> of the record we’re currently undoing).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000" dirty="0">
                <a:latin typeface="Arial" pitchFamily="34" charset="0"/>
              </a:rPr>
              <a:t>CLRs </a:t>
            </a:r>
            <a:r>
              <a:rPr lang="en-US" sz="2000" i="1" dirty="0">
                <a:solidFill>
                  <a:schemeClr val="accent2"/>
                </a:solidFill>
                <a:latin typeface="Arial" pitchFamily="34" charset="0"/>
              </a:rPr>
              <a:t>never</a:t>
            </a:r>
            <a:r>
              <a:rPr lang="en-US" sz="2000" dirty="0">
                <a:latin typeface="Arial" pitchFamily="34" charset="0"/>
              </a:rPr>
              <a:t> Undone (but they might be Redone when repeating history: guarantees Atomicity!)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­"/>
            </a:pPr>
            <a:r>
              <a:rPr lang="en-US" dirty="0">
                <a:latin typeface="Arial" pitchFamily="34" charset="0"/>
              </a:rPr>
              <a:t>At end of </a:t>
            </a:r>
            <a:r>
              <a:rPr lang="en-US" sz="2000" dirty="0">
                <a:latin typeface="Arial" pitchFamily="34" charset="0"/>
              </a:rPr>
              <a:t>UNDO</a:t>
            </a:r>
            <a:r>
              <a:rPr lang="en-US" dirty="0">
                <a:latin typeface="Arial" pitchFamily="34" charset="0"/>
              </a:rPr>
              <a:t>, write an “end” log record.</a:t>
            </a:r>
          </a:p>
        </p:txBody>
      </p:sp>
      <p:sp>
        <p:nvSpPr>
          <p:cNvPr id="21512" name="Freeform 8"/>
          <p:cNvSpPr>
            <a:spLocks/>
          </p:cNvSpPr>
          <p:nvPr/>
        </p:nvSpPr>
        <p:spPr bwMode="auto">
          <a:xfrm>
            <a:off x="8153400" y="1784866"/>
            <a:ext cx="230188" cy="153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144" y="0"/>
              </a:cxn>
              <a:cxn ang="0">
                <a:pos x="0" y="0"/>
              </a:cxn>
            </a:cxnLst>
            <a:rect l="0" t="0" r="r" b="b"/>
            <a:pathLst>
              <a:path w="145" h="97">
                <a:moveTo>
                  <a:pt x="0" y="0"/>
                </a:moveTo>
                <a:lnTo>
                  <a:pt x="0" y="96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724400" y="1784866"/>
            <a:ext cx="3429000" cy="152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660900" y="1937266"/>
            <a:ext cx="3479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4203700" y="1035566"/>
            <a:ext cx="889000" cy="889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8153400" y="1924566"/>
            <a:ext cx="0" cy="406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4959350" y="1784866"/>
            <a:ext cx="34163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8159750" y="1778516"/>
            <a:ext cx="215900" cy="16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5816600" y="1759466"/>
            <a:ext cx="101600" cy="2032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V="1">
            <a:off x="8178800" y="1759466"/>
            <a:ext cx="177800" cy="2032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4349750" y="1181616"/>
            <a:ext cx="596900" cy="5969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4502150" y="1334016"/>
            <a:ext cx="292100" cy="292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V="1">
            <a:off x="5791200" y="1924566"/>
            <a:ext cx="0" cy="406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898662" y="5854700"/>
            <a:ext cx="9541074" cy="58221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latin typeface="Book Antiqua" pitchFamily="18" charset="0"/>
              </a:rPr>
              <a:t>T1: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  <a:sym typeface="Wingdings" pitchFamily="2" charset="2"/>
              </a:rPr>
              <a:t>(LSN=1)</a:t>
            </a:r>
            <a:r>
              <a:rPr lang="en-US" sz="1600" b="1" dirty="0">
                <a:latin typeface="Book Antiqua" pitchFamily="18" charset="0"/>
                <a:sym typeface="Wingdings" pitchFamily="2" charset="2"/>
              </a:rPr>
              <a:t>R(</a:t>
            </a:r>
            <a:r>
              <a:rPr lang="en-US" sz="1600" b="1" dirty="0" err="1">
                <a:latin typeface="Book Antiqua" pitchFamily="18" charset="0"/>
                <a:sym typeface="Wingdings" pitchFamily="2" charset="2"/>
              </a:rPr>
              <a:t>kill_count</a:t>
            </a:r>
            <a:r>
              <a:rPr lang="en-US" sz="1600" b="1" dirty="0">
                <a:latin typeface="Book Antiqua" pitchFamily="18" charset="0"/>
                <a:sym typeface="Wingdings" pitchFamily="2" charset="2"/>
              </a:rPr>
              <a:t>)</a:t>
            </a:r>
            <a:r>
              <a:rPr lang="en-US" sz="1600" b="1" dirty="0">
                <a:latin typeface="Book Antiqua" pitchFamily="18" charset="0"/>
              </a:rPr>
              <a:t>W(</a:t>
            </a:r>
            <a:r>
              <a:rPr lang="en-US" sz="1600" b="1" dirty="0" err="1">
                <a:latin typeface="Book Antiqua" pitchFamily="18" charset="0"/>
                <a:sym typeface="Wingdings" pitchFamily="2" charset="2"/>
              </a:rPr>
              <a:t>kill_count</a:t>
            </a:r>
            <a:r>
              <a:rPr lang="en-US" sz="1600" b="1" dirty="0">
                <a:latin typeface="Book Antiqua" pitchFamily="18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Book Antiqua" pitchFamily="18" charset="0"/>
              </a:rPr>
              <a:t>prevLSN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=1), (LSN=2) </a:t>
            </a:r>
            <a:r>
              <a:rPr lang="en-US" sz="1600" b="1" dirty="0">
                <a:latin typeface="Book Antiqua" pitchFamily="18" charset="0"/>
              </a:rPr>
              <a:t>R(Ammo)W(Ammo)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Book Antiqua" pitchFamily="18" charset="0"/>
              </a:rPr>
              <a:t>prevLSN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=1)…</a:t>
            </a:r>
          </a:p>
          <a:p>
            <a:pPr eaLnBrk="0" hangingPunct="0"/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  <a:sym typeface="Wingdings" pitchFamily="2" charset="2"/>
              </a:rPr>
              <a:t>(LSN=3)</a:t>
            </a:r>
            <a:r>
              <a:rPr lang="en-US" sz="1600" b="1" dirty="0">
                <a:latin typeface="Book Antiqua" pitchFamily="18" charset="0"/>
                <a:sym typeface="Wingdings" pitchFamily="2" charset="2"/>
              </a:rPr>
              <a:t>R(Money)</a:t>
            </a:r>
            <a:r>
              <a:rPr lang="en-US" sz="1600" b="1" dirty="0">
                <a:latin typeface="Book Antiqua" pitchFamily="18" charset="0"/>
              </a:rPr>
              <a:t>W(</a:t>
            </a:r>
            <a:r>
              <a:rPr lang="en-US" sz="1600" b="1" dirty="0">
                <a:latin typeface="Book Antiqua" pitchFamily="18" charset="0"/>
                <a:sym typeface="Wingdings" pitchFamily="2" charset="2"/>
              </a:rPr>
              <a:t>Money</a:t>
            </a:r>
            <a:r>
              <a:rPr lang="en-US" sz="1600" b="1" dirty="0">
                <a:latin typeface="Book Antiqua" pitchFamily="18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Book Antiqua" pitchFamily="18" charset="0"/>
              </a:rPr>
              <a:t>prevLSN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=2),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  <a:sym typeface="Wingdings" pitchFamily="2" charset="2"/>
              </a:rPr>
              <a:t> (LSN=4)</a:t>
            </a:r>
            <a:r>
              <a:rPr lang="en-US" sz="1600" b="1" dirty="0">
                <a:latin typeface="Book Antiqua" pitchFamily="18" charset="0"/>
                <a:sym typeface="Wingdings" pitchFamily="2" charset="2"/>
              </a:rPr>
              <a:t>R(Damage)</a:t>
            </a:r>
            <a:r>
              <a:rPr lang="en-US" sz="1600" b="1" dirty="0">
                <a:latin typeface="Book Antiqua" pitchFamily="18" charset="0"/>
              </a:rPr>
              <a:t>W(</a:t>
            </a:r>
            <a:r>
              <a:rPr lang="en-US" sz="1600" b="1" dirty="0">
                <a:latin typeface="Book Antiqua" pitchFamily="18" charset="0"/>
                <a:sym typeface="Wingdings" pitchFamily="2" charset="2"/>
              </a:rPr>
              <a:t>Damage</a:t>
            </a:r>
            <a:r>
              <a:rPr lang="en-US" sz="1600" b="1" dirty="0">
                <a:latin typeface="Book Antiqua" pitchFamily="18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Book Antiqua" pitchFamily="18" charset="0"/>
              </a:rPr>
              <a:t>prevLSN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=3),</a:t>
            </a:r>
            <a:r>
              <a:rPr lang="en-US" sz="1600" b="1" dirty="0" err="1">
                <a:solidFill>
                  <a:srgbClr val="0000FF"/>
                </a:solidFill>
                <a:latin typeface="Book Antiqua" pitchFamily="18" charset="0"/>
              </a:rPr>
              <a:t>lastLSN</a:t>
            </a:r>
            <a:r>
              <a:rPr lang="en-US" sz="1600" b="1" dirty="0">
                <a:solidFill>
                  <a:srgbClr val="0000FF"/>
                </a:solidFill>
                <a:latin typeface="Book Antiqua" pitchFamily="18" charset="0"/>
              </a:rPr>
              <a:t>=4</a:t>
            </a:r>
          </a:p>
        </p:txBody>
      </p:sp>
      <p:pic>
        <p:nvPicPr>
          <p:cNvPr id="21510" name="Picture 6">
            <a:extLst>
              <a:ext uri="{FF2B5EF4-FFF2-40B4-BE49-F238E27FC236}">
                <a16:creationId xmlns:a16="http://schemas.microsoft.com/office/drawing/2014/main" id="{C229B06F-3360-8FBB-1379-215EDA9CDA1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184666"/>
            <a:ext cx="13589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7">
            <a:extLst>
              <a:ext uri="{FF2B5EF4-FFF2-40B4-BE49-F238E27FC236}">
                <a16:creationId xmlns:a16="http://schemas.microsoft.com/office/drawing/2014/main" id="{E75962FF-4CD2-91B9-28CC-ACEC60A9D8E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13" y="260866"/>
            <a:ext cx="13589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6" name="Picture 12">
            <a:extLst>
              <a:ext uri="{FF2B5EF4-FFF2-40B4-BE49-F238E27FC236}">
                <a16:creationId xmlns:a16="http://schemas.microsoft.com/office/drawing/2014/main" id="{9585F8A2-7A72-AEF5-2420-9989488E758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4" y="618054"/>
            <a:ext cx="1087437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69BF2C3-5FA5-3BD3-0F7F-40A8FAB8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Abort, cont.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FFC739-DBAC-6BAD-DE4D-51419CD2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93" y="306197"/>
            <a:ext cx="8040738" cy="1224153"/>
          </a:xfrm>
        </p:spPr>
        <p:txBody>
          <a:bodyPr/>
          <a:lstStyle/>
          <a:p>
            <a:r>
              <a:rPr lang="en-GB" dirty="0"/>
              <a:t>Undoing..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9137B-B48B-01DE-CCCC-F1D6D16ED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91</a:t>
            </a:fld>
            <a:endParaRPr lang="en-GB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70767BB-ECA9-9686-6F8D-CFE591BAB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909" y="2451026"/>
            <a:ext cx="5477163" cy="13208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latin typeface="Book Antiqua" pitchFamily="18" charset="0"/>
              </a:rPr>
              <a:t>T1</a:t>
            </a:r>
          </a:p>
          <a:p>
            <a:pPr eaLnBrk="0" hangingPunct="0"/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  <a:sym typeface="Wingdings" pitchFamily="2" charset="2"/>
              </a:rPr>
              <a:t>(LSN=1)</a:t>
            </a:r>
            <a:r>
              <a:rPr lang="en-US" sz="1600" b="1" dirty="0">
                <a:latin typeface="Book Antiqua" pitchFamily="18" charset="0"/>
                <a:sym typeface="Wingdings" pitchFamily="2" charset="2"/>
              </a:rPr>
              <a:t>R(</a:t>
            </a:r>
            <a:r>
              <a:rPr lang="en-US" sz="1600" b="1" dirty="0" err="1">
                <a:latin typeface="Book Antiqua" pitchFamily="18" charset="0"/>
                <a:sym typeface="Wingdings" pitchFamily="2" charset="2"/>
              </a:rPr>
              <a:t>kill_count</a:t>
            </a:r>
            <a:r>
              <a:rPr lang="en-US" sz="1600" b="1" dirty="0">
                <a:latin typeface="Book Antiqua" pitchFamily="18" charset="0"/>
                <a:sym typeface="Wingdings" pitchFamily="2" charset="2"/>
              </a:rPr>
              <a:t>)</a:t>
            </a:r>
            <a:r>
              <a:rPr lang="en-US" sz="1600" b="1" dirty="0">
                <a:latin typeface="Book Antiqua" pitchFamily="18" charset="0"/>
              </a:rPr>
              <a:t>W(</a:t>
            </a:r>
            <a:r>
              <a:rPr lang="en-US" sz="1600" b="1" dirty="0" err="1">
                <a:latin typeface="Book Antiqua" pitchFamily="18" charset="0"/>
                <a:sym typeface="Wingdings" pitchFamily="2" charset="2"/>
              </a:rPr>
              <a:t>kill_count</a:t>
            </a:r>
            <a:r>
              <a:rPr lang="en-US" sz="1600" b="1" dirty="0">
                <a:latin typeface="Book Antiqua" pitchFamily="18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Book Antiqua" pitchFamily="18" charset="0"/>
              </a:rPr>
              <a:t>prevLSN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=1), (LSN=2) </a:t>
            </a:r>
            <a:r>
              <a:rPr lang="en-US" sz="1600" b="1" dirty="0">
                <a:latin typeface="Book Antiqua" pitchFamily="18" charset="0"/>
              </a:rPr>
              <a:t>R(Ammo)W(Ammo)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Book Antiqua" pitchFamily="18" charset="0"/>
              </a:rPr>
              <a:t>prevLSN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=1)…</a:t>
            </a:r>
          </a:p>
          <a:p>
            <a:pPr eaLnBrk="0" hangingPunct="0"/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  <a:sym typeface="Wingdings" pitchFamily="2" charset="2"/>
              </a:rPr>
              <a:t>(LSN=3)</a:t>
            </a:r>
            <a:r>
              <a:rPr lang="en-US" sz="1600" b="1" dirty="0">
                <a:latin typeface="Book Antiqua" pitchFamily="18" charset="0"/>
                <a:sym typeface="Wingdings" pitchFamily="2" charset="2"/>
              </a:rPr>
              <a:t>R(Money)</a:t>
            </a:r>
            <a:r>
              <a:rPr lang="en-US" sz="1600" b="1" dirty="0">
                <a:latin typeface="Book Antiqua" pitchFamily="18" charset="0"/>
              </a:rPr>
              <a:t>W(</a:t>
            </a:r>
            <a:r>
              <a:rPr lang="en-US" sz="1600" b="1" dirty="0">
                <a:latin typeface="Book Antiqua" pitchFamily="18" charset="0"/>
                <a:sym typeface="Wingdings" pitchFamily="2" charset="2"/>
              </a:rPr>
              <a:t>Money</a:t>
            </a:r>
            <a:r>
              <a:rPr lang="en-US" sz="1600" b="1" dirty="0">
                <a:latin typeface="Book Antiqua" pitchFamily="18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Book Antiqua" pitchFamily="18" charset="0"/>
              </a:rPr>
              <a:t>prevLSN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=2),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  <a:sym typeface="Wingdings" pitchFamily="2" charset="2"/>
              </a:rPr>
              <a:t> (LSN=4)</a:t>
            </a:r>
            <a:r>
              <a:rPr lang="en-US" sz="1600" b="1" dirty="0">
                <a:latin typeface="Book Antiqua" pitchFamily="18" charset="0"/>
                <a:sym typeface="Wingdings" pitchFamily="2" charset="2"/>
              </a:rPr>
              <a:t>R(Damage)</a:t>
            </a:r>
            <a:r>
              <a:rPr lang="en-US" sz="1600" b="1" dirty="0">
                <a:latin typeface="Book Antiqua" pitchFamily="18" charset="0"/>
              </a:rPr>
              <a:t>W(</a:t>
            </a:r>
            <a:r>
              <a:rPr lang="en-US" sz="1600" b="1" dirty="0">
                <a:latin typeface="Book Antiqua" pitchFamily="18" charset="0"/>
                <a:sym typeface="Wingdings" pitchFamily="2" charset="2"/>
              </a:rPr>
              <a:t>Damage</a:t>
            </a:r>
            <a:r>
              <a:rPr lang="en-US" sz="1600" b="1" dirty="0">
                <a:latin typeface="Book Antiqua" pitchFamily="18" charset="0"/>
              </a:rPr>
              <a:t>) 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Book Antiqua" pitchFamily="18" charset="0"/>
              </a:rPr>
              <a:t>prevLSN</a:t>
            </a:r>
            <a:r>
              <a:rPr lang="en-US" sz="1600" b="1" dirty="0">
                <a:solidFill>
                  <a:srgbClr val="FF0000"/>
                </a:solidFill>
                <a:latin typeface="Book Antiqua" pitchFamily="18" charset="0"/>
              </a:rPr>
              <a:t>=3),</a:t>
            </a:r>
            <a:r>
              <a:rPr lang="en-US" sz="1600" b="1" dirty="0" err="1">
                <a:solidFill>
                  <a:srgbClr val="0000FF"/>
                </a:solidFill>
                <a:latin typeface="Book Antiqua" pitchFamily="18" charset="0"/>
              </a:rPr>
              <a:t>lastLSN</a:t>
            </a:r>
            <a:r>
              <a:rPr lang="en-US" sz="1600" b="1" dirty="0">
                <a:solidFill>
                  <a:srgbClr val="0000FF"/>
                </a:solidFill>
                <a:latin typeface="Book Antiqua" pitchFamily="18" charset="0"/>
              </a:rPr>
              <a:t>=4</a:t>
            </a: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9442DA89-0841-528B-C4CA-E01AF91BEB67}"/>
              </a:ext>
            </a:extLst>
          </p:cNvPr>
          <p:cNvSpPr>
            <a:spLocks/>
          </p:cNvSpPr>
          <p:nvPr/>
        </p:nvSpPr>
        <p:spPr bwMode="auto">
          <a:xfrm>
            <a:off x="4443442" y="4653282"/>
            <a:ext cx="230188" cy="153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144" y="0"/>
              </a:cxn>
              <a:cxn ang="0">
                <a:pos x="0" y="0"/>
              </a:cxn>
            </a:cxnLst>
            <a:rect l="0" t="0" r="r" b="b"/>
            <a:pathLst>
              <a:path w="145" h="97">
                <a:moveTo>
                  <a:pt x="0" y="0"/>
                </a:moveTo>
                <a:lnTo>
                  <a:pt x="0" y="96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52DF99B6-4A4A-8C85-8934-1D38DA5C9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42" y="4653282"/>
            <a:ext cx="3429000" cy="152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6BDD2BC0-874B-BB97-4E9F-3C9444139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942" y="4805682"/>
            <a:ext cx="3479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9280E54A-E787-47B4-ECA4-EE1F09D12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42" y="3903982"/>
            <a:ext cx="889000" cy="889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9" name="Line 13">
            <a:extLst>
              <a:ext uri="{FF2B5EF4-FFF2-40B4-BE49-F238E27FC236}">
                <a16:creationId xmlns:a16="http://schemas.microsoft.com/office/drawing/2014/main" id="{F6D4EAAC-94C2-F23B-FB09-C9C6C35AB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370" y="4088594"/>
            <a:ext cx="19050" cy="5905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2B76A003-FD45-6EE8-3308-014F0A1A0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9392" y="4653282"/>
            <a:ext cx="34163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D7A254A6-79B7-A273-DF49-8ED34D55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9792" y="4646932"/>
            <a:ext cx="215900" cy="165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9E5EE5D4-8688-3EED-6370-F29B416CA6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6642" y="4627882"/>
            <a:ext cx="101600" cy="2032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3" name="Line 17">
            <a:extLst>
              <a:ext uri="{FF2B5EF4-FFF2-40B4-BE49-F238E27FC236}">
                <a16:creationId xmlns:a16="http://schemas.microsoft.com/office/drawing/2014/main" id="{CF0984B1-11D4-D69F-7ECF-46BA4422F6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8842" y="4627882"/>
            <a:ext cx="177800" cy="2032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6381E1-C87D-A8BA-9467-EEBD3E094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92" y="4050032"/>
            <a:ext cx="596900" cy="5969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7D4B10-93AC-1084-1C0B-CCF605812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92" y="4202432"/>
            <a:ext cx="292100" cy="292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73F717-0D9F-51B4-5587-D08ED246DA3D}"/>
              </a:ext>
            </a:extLst>
          </p:cNvPr>
          <p:cNvSpPr txBox="1"/>
          <p:nvPr/>
        </p:nvSpPr>
        <p:spPr>
          <a:xfrm rot="18620740">
            <a:off x="2510768" y="2736956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lastLSN</a:t>
            </a:r>
            <a:r>
              <a:rPr lang="en-GB" dirty="0"/>
              <a:t>(CLR)</a:t>
            </a:r>
          </a:p>
          <a:p>
            <a:r>
              <a:rPr lang="en-GB" dirty="0" err="1"/>
              <a:t>undonextLSN</a:t>
            </a:r>
            <a:r>
              <a:rPr lang="en-GB" dirty="0"/>
              <a:t> = 3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87938EC-7878-F99E-79B0-137A9D2EA166}"/>
              </a:ext>
            </a:extLst>
          </p:cNvPr>
          <p:cNvSpPr/>
          <p:nvPr/>
        </p:nvSpPr>
        <p:spPr>
          <a:xfrm>
            <a:off x="5744441" y="3568700"/>
            <a:ext cx="536430" cy="153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4679F9-4DBB-8995-3EC1-EE2CE4056A4F}"/>
              </a:ext>
            </a:extLst>
          </p:cNvPr>
          <p:cNvSpPr txBox="1"/>
          <p:nvPr/>
        </p:nvSpPr>
        <p:spPr>
          <a:xfrm rot="1792905">
            <a:off x="3108924" y="5818441"/>
            <a:ext cx="292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Undo Damage +100800</a:t>
            </a:r>
          </a:p>
        </p:txBody>
      </p:sp>
      <p:sp>
        <p:nvSpPr>
          <p:cNvPr id="43" name="Line 13">
            <a:extLst>
              <a:ext uri="{FF2B5EF4-FFF2-40B4-BE49-F238E27FC236}">
                <a16:creationId xmlns:a16="http://schemas.microsoft.com/office/drawing/2014/main" id="{197139DD-F161-2B21-7CED-E7720024F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0323" y="4823627"/>
            <a:ext cx="0" cy="406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252DF6-6E8A-AC22-D00F-7DCA4CE3520A}"/>
              </a:ext>
            </a:extLst>
          </p:cNvPr>
          <p:cNvSpPr txBox="1"/>
          <p:nvPr/>
        </p:nvSpPr>
        <p:spPr>
          <a:xfrm rot="1868449">
            <a:off x="3994963" y="5868175"/>
            <a:ext cx="2698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Undo Money -£1.000.000</a:t>
            </a:r>
          </a:p>
        </p:txBody>
      </p:sp>
      <p:sp>
        <p:nvSpPr>
          <p:cNvPr id="46" name="Line 13">
            <a:extLst>
              <a:ext uri="{FF2B5EF4-FFF2-40B4-BE49-F238E27FC236}">
                <a16:creationId xmlns:a16="http://schemas.microsoft.com/office/drawing/2014/main" id="{63CC464F-BE4F-9ED3-BF46-575C5F2065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9750" y="4075433"/>
            <a:ext cx="19050" cy="5905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25F05B-5A8E-0F57-D3FF-0304EDB443ED}"/>
              </a:ext>
            </a:extLst>
          </p:cNvPr>
          <p:cNvSpPr txBox="1"/>
          <p:nvPr/>
        </p:nvSpPr>
        <p:spPr>
          <a:xfrm rot="18620740">
            <a:off x="1728148" y="2723795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lastLSN</a:t>
            </a:r>
            <a:r>
              <a:rPr lang="en-GB" dirty="0"/>
              <a:t>(CLR)</a:t>
            </a:r>
          </a:p>
          <a:p>
            <a:r>
              <a:rPr lang="en-GB" dirty="0" err="1"/>
              <a:t>undonextLSN</a:t>
            </a:r>
            <a:r>
              <a:rPr lang="en-GB" dirty="0"/>
              <a:t> = 2</a:t>
            </a: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5E1CAF47-7E61-DA87-E6A2-CE59D0738A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4312" y="4864568"/>
            <a:ext cx="0" cy="406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F9AE702B-6F70-4F5B-462A-199C4E0CC7EC}"/>
              </a:ext>
            </a:extLst>
          </p:cNvPr>
          <p:cNvSpPr/>
          <p:nvPr/>
        </p:nvSpPr>
        <p:spPr>
          <a:xfrm rot="5400000">
            <a:off x="1418031" y="3865440"/>
            <a:ext cx="478471" cy="100167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DDE4C1D-9C5C-B951-D876-F9824A77E218}"/>
              </a:ext>
            </a:extLst>
          </p:cNvPr>
          <p:cNvCxnSpPr>
            <a:stCxn id="71" idx="1"/>
            <a:endCxn id="7" idx="0"/>
          </p:cNvCxnSpPr>
          <p:nvPr/>
        </p:nvCxnSpPr>
        <p:spPr>
          <a:xfrm rot="5400000" flipH="1" flipV="1">
            <a:off x="4523370" y="-415077"/>
            <a:ext cx="1676017" cy="7408225"/>
          </a:xfrm>
          <a:prstGeom prst="bentConnector3">
            <a:avLst>
              <a:gd name="adj1" fmla="val 1136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0026 -0.042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/>
      <p:bldP spid="41" grpId="0" animBg="1"/>
      <p:bldP spid="41" grpId="1" animBg="1"/>
      <p:bldP spid="42" grpId="0"/>
      <p:bldP spid="43" grpId="0" animBg="1"/>
      <p:bldP spid="45" grpId="0"/>
      <p:bldP spid="46" grpId="0" animBg="1"/>
      <p:bldP spid="47" grpId="0"/>
      <p:bldP spid="4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EBEC-427E-7381-3232-A46E98F1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Transaction Commit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83773" y="2313991"/>
            <a:ext cx="9808029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600" dirty="0"/>
              <a:t>Write commit type log to log.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600" dirty="0"/>
              <a:t>All log records up to </a:t>
            </a:r>
            <a:r>
              <a:rPr lang="en-US" sz="2600" dirty="0" err="1"/>
              <a:t>transact’s</a:t>
            </a:r>
            <a:r>
              <a:rPr lang="en-US" sz="2600" dirty="0"/>
              <a:t> </a:t>
            </a:r>
            <a:r>
              <a:rPr lang="en-US" sz="2600" dirty="0" err="1"/>
              <a:t>lastLSN</a:t>
            </a:r>
            <a:r>
              <a:rPr lang="en-US" sz="2600" dirty="0"/>
              <a:t> are flushed.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Guarantees that </a:t>
            </a:r>
            <a:r>
              <a:rPr lang="en-US" sz="2600" dirty="0" err="1"/>
              <a:t>flushedLSN</a:t>
            </a:r>
            <a:r>
              <a:rPr lang="en-US" sz="2600" dirty="0"/>
              <a:t> &lt;= </a:t>
            </a:r>
            <a:r>
              <a:rPr lang="en-US" sz="2600" dirty="0" err="1"/>
              <a:t>lastLSN</a:t>
            </a:r>
            <a:r>
              <a:rPr lang="en-US" sz="2600" dirty="0"/>
              <a:t>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Note that log flushes are sequential, synchronous writes to disk.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Many log records per log page.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600" dirty="0"/>
              <a:t>Commit() returns.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600" dirty="0"/>
              <a:t>Write end type log record to log.</a:t>
            </a:r>
          </a:p>
        </p:txBody>
      </p:sp>
      <p:sp>
        <p:nvSpPr>
          <p:cNvPr id="22538" name="Slide Number Placeholder 3">
            <a:extLst>
              <a:ext uri="{FF2B5EF4-FFF2-40B4-BE49-F238E27FC236}">
                <a16:creationId xmlns:a16="http://schemas.microsoft.com/office/drawing/2014/main" id="{2605960E-C215-007D-EE93-3958AD3F6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92</a:t>
            </a:fld>
            <a:endParaRPr lang="en-GB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endParaRPr lang="en-US" sz="4400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256213" y="1981200"/>
            <a:ext cx="54102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r>
              <a:rPr lang="en-US" sz="2800" dirty="0">
                <a:latin typeface="Book Antiqua" pitchFamily="18" charset="0"/>
              </a:rPr>
              <a:t>Start from a </a:t>
            </a:r>
            <a:r>
              <a:rPr lang="en-US" sz="2800" dirty="0">
                <a:solidFill>
                  <a:schemeClr val="accent2"/>
                </a:solidFill>
                <a:latin typeface="Book Antiqua" pitchFamily="18" charset="0"/>
              </a:rPr>
              <a:t>checkpoint</a:t>
            </a:r>
            <a:r>
              <a:rPr lang="en-US" sz="2800" dirty="0">
                <a:latin typeface="Book Antiqua" pitchFamily="18" charset="0"/>
              </a:rPr>
              <a:t> (found via </a:t>
            </a:r>
            <a:r>
              <a:rPr lang="en-US" sz="2800" dirty="0">
                <a:solidFill>
                  <a:schemeClr val="accent2"/>
                </a:solidFill>
                <a:latin typeface="Book Antiqua" pitchFamily="18" charset="0"/>
              </a:rPr>
              <a:t>master</a:t>
            </a:r>
            <a:r>
              <a:rPr lang="en-US" sz="2800" dirty="0">
                <a:latin typeface="Book Antiqua" pitchFamily="18" charset="0"/>
              </a:rPr>
              <a:t> record).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v"/>
            </a:pPr>
            <a:r>
              <a:rPr lang="en-US" sz="2800" dirty="0">
                <a:latin typeface="Book Antiqua" pitchFamily="18" charset="0"/>
              </a:rPr>
              <a:t>Three phases.  Need to: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latin typeface="Book Antiqua" pitchFamily="18" charset="0"/>
              </a:rPr>
              <a:t>Figure out which transacts committed since checkpoint, which failed (</a:t>
            </a:r>
            <a:r>
              <a:rPr lang="en-US" dirty="0">
                <a:solidFill>
                  <a:srgbClr val="0000FF"/>
                </a:solidFill>
                <a:latin typeface="Book Antiqua" pitchFamily="18" charset="0"/>
              </a:rPr>
              <a:t>Analysis</a:t>
            </a:r>
            <a:r>
              <a:rPr lang="en-US" dirty="0">
                <a:latin typeface="Book Antiqua" pitchFamily="18" charset="0"/>
              </a:rPr>
              <a:t>), restore Transaction Table, Buffer Pool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REDO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b="1" i="1" dirty="0">
                <a:latin typeface="Book Antiqua" pitchFamily="18" charset="0"/>
              </a:rPr>
              <a:t>all</a:t>
            </a:r>
            <a:r>
              <a:rPr lang="en-US" dirty="0">
                <a:latin typeface="Book Antiqua" pitchFamily="18" charset="0"/>
              </a:rPr>
              <a:t> actions.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</a:pPr>
            <a:r>
              <a:rPr lang="en-US" dirty="0">
                <a:latin typeface="Book Antiqua" pitchFamily="18" charset="0"/>
              </a:rPr>
              <a:t>(repeat history)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rgbClr val="009900"/>
                </a:solidFill>
                <a:latin typeface="Book Antiqua" pitchFamily="18" charset="0"/>
              </a:rPr>
              <a:t>UNDO</a:t>
            </a:r>
            <a:r>
              <a:rPr lang="en-US" dirty="0">
                <a:latin typeface="Book Antiqua" pitchFamily="18" charset="0"/>
              </a:rPr>
              <a:t> effects of failed transacts.</a:t>
            </a: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3581400" y="1778000"/>
            <a:ext cx="0" cy="414020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822450" y="1731963"/>
            <a:ext cx="1684338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Book Antiqua" pitchFamily="18" charset="0"/>
              </a:rPr>
              <a:t>Oldest log rec. of trsct active at crash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820864" y="2951164"/>
            <a:ext cx="1684337" cy="14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Book Antiqua" pitchFamily="18" charset="0"/>
              </a:rPr>
              <a:t>Smallest recLSN in dirty page table after Analysis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819275" y="5084764"/>
            <a:ext cx="168433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Book Antiqua" pitchFamily="18" charset="0"/>
              </a:rPr>
              <a:t>Last chkpt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1895475" y="5770564"/>
            <a:ext cx="168433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Book Antiqua" pitchFamily="18" charset="0"/>
              </a:rPr>
              <a:t>CRASH</a:t>
            </a: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3441700" y="22860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441700" y="36576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3441700" y="52578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3441700" y="6019800"/>
            <a:ext cx="279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3962400" y="5283200"/>
            <a:ext cx="0" cy="711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4419600" y="3683000"/>
            <a:ext cx="0" cy="2311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876800" y="2311400"/>
            <a:ext cx="0" cy="3683000"/>
          </a:xfrm>
          <a:prstGeom prst="line">
            <a:avLst/>
          </a:prstGeom>
          <a:noFill/>
          <a:ln w="50800">
            <a:solidFill>
              <a:srgbClr val="009900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3787775" y="6151564"/>
            <a:ext cx="3622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Book Antiqua" pitchFamily="18" charset="0"/>
              </a:rPr>
              <a:t>A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4244975" y="6153151"/>
            <a:ext cx="336632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R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702175" y="6153151"/>
            <a:ext cx="3622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9900"/>
                </a:solidFill>
                <a:latin typeface="Book Antiqua" pitchFamily="18" charset="0"/>
              </a:rPr>
              <a:t>U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8AED75-95D9-897F-FDB1-EC062D4D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Crash Recovery: Big Picture, ARIES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072" grpId="0" animBg="1"/>
      <p:bldP spid="45073" grpId="0" animBg="1"/>
      <p:bldP spid="45074" grpId="0"/>
      <p:bldP spid="45075" grpId="0"/>
      <p:bldP spid="4507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72883" y="2313991"/>
            <a:ext cx="11086608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  <a:buSzPct val="65000"/>
            </a:pPr>
            <a:r>
              <a:rPr lang="en-US" sz="2200" i="0" kern="1200" dirty="0">
                <a:latin typeface="+mn-lt"/>
                <a:ea typeface="+mn-ea"/>
                <a:cs typeface="+mn-cs"/>
              </a:rPr>
              <a:t>Reconstruct state (</a:t>
            </a:r>
            <a:r>
              <a:rPr lang="en-US" sz="2200" i="0" kern="1200" dirty="0" err="1">
                <a:latin typeface="+mn-lt"/>
                <a:ea typeface="+mn-ea"/>
                <a:cs typeface="+mn-cs"/>
              </a:rPr>
              <a:t>TransactionTable</a:t>
            </a:r>
            <a:r>
              <a:rPr lang="en-US" sz="2200" i="0" kern="1200" dirty="0">
                <a:latin typeface="+mn-lt"/>
                <a:ea typeface="+mn-ea"/>
                <a:cs typeface="+mn-cs"/>
              </a:rPr>
              <a:t>, Buffer Pool)at checkpoint.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</a:pPr>
            <a:r>
              <a:rPr lang="en-US" sz="2200" i="0" kern="1200" dirty="0">
                <a:latin typeface="+mn-lt"/>
                <a:ea typeface="+mn-ea"/>
                <a:cs typeface="+mn-cs"/>
              </a:rPr>
              <a:t>via </a:t>
            </a:r>
            <a:r>
              <a:rPr lang="en-US" sz="2200" i="0" kern="1200" dirty="0" err="1">
                <a:latin typeface="+mn-lt"/>
                <a:ea typeface="+mn-ea"/>
                <a:cs typeface="+mn-cs"/>
              </a:rPr>
              <a:t>end_checkpoint</a:t>
            </a:r>
            <a:r>
              <a:rPr lang="en-US" sz="2200" i="0" kern="1200" dirty="0">
                <a:latin typeface="+mn-lt"/>
                <a:ea typeface="+mn-ea"/>
                <a:cs typeface="+mn-cs"/>
              </a:rPr>
              <a:t> record.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  <a:buSzPct val="65000"/>
            </a:pPr>
            <a:r>
              <a:rPr lang="en-US" sz="2200" b="1" i="0" u="sng" kern="1200" dirty="0">
                <a:latin typeface="+mn-lt"/>
                <a:ea typeface="+mn-ea"/>
                <a:cs typeface="+mn-cs"/>
              </a:rPr>
              <a:t>Scan log</a:t>
            </a:r>
            <a:r>
              <a:rPr lang="en-US" sz="2200" i="0" kern="1200" dirty="0">
                <a:latin typeface="+mn-lt"/>
                <a:ea typeface="+mn-ea"/>
                <a:cs typeface="+mn-cs"/>
              </a:rPr>
              <a:t> forward from checkpoint.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</a:pPr>
            <a:r>
              <a:rPr lang="en-US" sz="2200" i="0" kern="1200" dirty="0">
                <a:latin typeface="+mn-lt"/>
                <a:ea typeface="+mn-ea"/>
                <a:cs typeface="+mn-cs"/>
              </a:rPr>
              <a:t>End log record: Remove trans from Trans table.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</a:pPr>
            <a:r>
              <a:rPr lang="en-US" sz="2200" i="0" kern="1200" dirty="0">
                <a:latin typeface="+mn-lt"/>
                <a:ea typeface="+mn-ea"/>
                <a:cs typeface="+mn-cs"/>
              </a:rPr>
              <a:t>Other records: If not exists add transaction to Transaction table, set </a:t>
            </a:r>
            <a:r>
              <a:rPr lang="en-US" sz="2200" i="0" kern="1200" dirty="0" err="1">
                <a:latin typeface="+mn-lt"/>
                <a:ea typeface="+mn-ea"/>
                <a:cs typeface="+mn-cs"/>
              </a:rPr>
              <a:t>lastLSN</a:t>
            </a:r>
            <a:r>
              <a:rPr lang="en-US" sz="2200" i="0" kern="1200" dirty="0">
                <a:latin typeface="+mn-lt"/>
                <a:ea typeface="+mn-ea"/>
                <a:cs typeface="+mn-cs"/>
              </a:rPr>
              <a:t>=LSN, change transaction status to C if it is commit.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</a:pPr>
            <a:r>
              <a:rPr lang="en-US" sz="2200" i="0" kern="1200" dirty="0">
                <a:latin typeface="+mn-lt"/>
                <a:ea typeface="+mn-ea"/>
                <a:cs typeface="+mn-cs"/>
              </a:rPr>
              <a:t>Update record: If </a:t>
            </a:r>
            <a:r>
              <a:rPr lang="en-US" sz="2200" dirty="0"/>
              <a:t>p</a:t>
            </a:r>
            <a:r>
              <a:rPr lang="en-US" sz="2200" i="0" kern="1200" dirty="0">
                <a:latin typeface="+mn-lt"/>
                <a:ea typeface="+mn-ea"/>
                <a:cs typeface="+mn-cs"/>
              </a:rPr>
              <a:t>age P is not in Dirty Page Table, Add P to D.P.T., set its </a:t>
            </a:r>
            <a:r>
              <a:rPr lang="en-US" sz="2200" i="0" kern="1200" dirty="0" err="1">
                <a:latin typeface="+mn-lt"/>
                <a:ea typeface="+mn-ea"/>
                <a:cs typeface="+mn-cs"/>
              </a:rPr>
              <a:t>recLSN</a:t>
            </a:r>
            <a:r>
              <a:rPr lang="en-US" sz="2200" i="0" kern="1200" dirty="0">
                <a:latin typeface="+mn-lt"/>
                <a:ea typeface="+mn-ea"/>
                <a:cs typeface="+mn-cs"/>
              </a:rPr>
              <a:t>=LSN.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9B495-A9D6-83AF-66DB-BC94E2FE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Recovery: The Analysis Phase</a:t>
            </a:r>
          </a:p>
        </p:txBody>
      </p:sp>
      <p:sp>
        <p:nvSpPr>
          <p:cNvPr id="46090" name="Slide Number Placeholder 3">
            <a:extLst>
              <a:ext uri="{FF2B5EF4-FFF2-40B4-BE49-F238E27FC236}">
                <a16:creationId xmlns:a16="http://schemas.microsoft.com/office/drawing/2014/main" id="{A5295ABC-AA09-8B66-4C36-DD7F9D4F7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94</a:t>
            </a:fld>
            <a:endParaRPr lang="en-GB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772882" y="1930401"/>
            <a:ext cx="10800281" cy="4246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  <a:buSzPct val="65000"/>
            </a:pPr>
            <a:r>
              <a:rPr lang="en-US" sz="2000" i="0" kern="1200" dirty="0">
                <a:latin typeface="+mn-lt"/>
                <a:ea typeface="+mn-ea"/>
                <a:cs typeface="+mn-cs"/>
              </a:rPr>
              <a:t>We repeat History to reconstruct the state of the crash: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</a:pPr>
            <a:r>
              <a:rPr lang="en-US" sz="2000" i="0" kern="1200" dirty="0">
                <a:latin typeface="+mn-lt"/>
                <a:ea typeface="+mn-ea"/>
                <a:cs typeface="+mn-cs"/>
              </a:rPr>
              <a:t>Reapply all updates (even of aborted transacts!), and redo CLRs (that is, redo the undo’s).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</a:pPr>
            <a:r>
              <a:rPr lang="en-US" sz="2000" b="1" i="0" kern="1200" dirty="0">
                <a:latin typeface="+mn-lt"/>
                <a:ea typeface="+mn-ea"/>
                <a:cs typeface="+mn-cs"/>
              </a:rPr>
              <a:t>Scan forward from the log containing the smallest </a:t>
            </a:r>
            <a:r>
              <a:rPr lang="en-US" sz="2000" b="1" i="0" kern="1200" dirty="0" err="1">
                <a:latin typeface="+mn-lt"/>
                <a:ea typeface="+mn-ea"/>
                <a:cs typeface="+mn-cs"/>
              </a:rPr>
              <a:t>recLSN</a:t>
            </a:r>
            <a:r>
              <a:rPr lang="en-US" sz="2000" b="1" i="0" kern="1200" dirty="0">
                <a:latin typeface="+mn-lt"/>
                <a:ea typeface="+mn-ea"/>
                <a:cs typeface="+mn-cs"/>
              </a:rPr>
              <a:t> in D.P.T.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</a:pPr>
            <a:r>
              <a:rPr lang="en-US" sz="2000" b="1" i="0" kern="1200" dirty="0">
                <a:latin typeface="+mn-lt"/>
                <a:ea typeface="+mn-ea"/>
                <a:cs typeface="+mn-cs"/>
              </a:rPr>
              <a:t>For each CLR or update log  LSN, REDO the action if the page is NOT more </a:t>
            </a:r>
            <a:r>
              <a:rPr lang="en-US" sz="2000" b="1" i="0" kern="1200" dirty="0" err="1">
                <a:latin typeface="+mn-lt"/>
                <a:ea typeface="+mn-ea"/>
                <a:cs typeface="+mn-cs"/>
              </a:rPr>
              <a:t>uptodate</a:t>
            </a:r>
            <a:r>
              <a:rPr lang="en-US" sz="2000" b="1" i="0" kern="1200" dirty="0">
                <a:latin typeface="+mn-lt"/>
                <a:ea typeface="+mn-ea"/>
                <a:cs typeface="+mn-cs"/>
              </a:rPr>
              <a:t> than this record: 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</a:pPr>
            <a:r>
              <a:rPr lang="en-US" sz="2000" b="1" i="0" kern="1200" dirty="0">
                <a:latin typeface="+mn-lt"/>
                <a:ea typeface="+mn-ea"/>
                <a:cs typeface="+mn-cs"/>
              </a:rPr>
              <a:t> 	REDO when an Affected page is in D.P.T. and has </a:t>
            </a:r>
            <a:r>
              <a:rPr lang="en-US" sz="2000" b="1" i="0" kern="1200" dirty="0" err="1">
                <a:latin typeface="+mn-lt"/>
                <a:ea typeface="+mn-ea"/>
                <a:cs typeface="+mn-cs"/>
              </a:rPr>
              <a:t>pageLSN</a:t>
            </a:r>
            <a:r>
              <a:rPr lang="en-US" sz="2000" b="1" dirty="0"/>
              <a:t> </a:t>
            </a:r>
            <a:r>
              <a:rPr lang="en-US" sz="2000" b="1" i="0" kern="1200" dirty="0">
                <a:latin typeface="+mn-lt"/>
                <a:ea typeface="+mn-ea"/>
                <a:cs typeface="+mn-cs"/>
              </a:rPr>
              <a:t>(in DB) &lt;LSN. [if page has </a:t>
            </a:r>
            <a:r>
              <a:rPr lang="en-US" sz="2000" b="1" i="0" kern="1200" dirty="0" err="1">
                <a:latin typeface="+mn-lt"/>
                <a:ea typeface="+mn-ea"/>
                <a:cs typeface="+mn-cs"/>
              </a:rPr>
              <a:t>recLSN</a:t>
            </a:r>
            <a:r>
              <a:rPr lang="en-US" sz="2000" b="1" i="0" kern="1200" dirty="0">
                <a:latin typeface="+mn-lt"/>
                <a:ea typeface="+mn-ea"/>
                <a:cs typeface="+mn-cs"/>
              </a:rPr>
              <a:t> &gt; 	LSN, no need to read a page in from disk to check </a:t>
            </a:r>
            <a:r>
              <a:rPr lang="en-US" sz="2000" b="1" i="0" kern="1200" dirty="0" err="1">
                <a:latin typeface="+mn-lt"/>
                <a:ea typeface="+mn-ea"/>
                <a:cs typeface="+mn-cs"/>
              </a:rPr>
              <a:t>pageLSN</a:t>
            </a:r>
            <a:r>
              <a:rPr lang="en-US" sz="2000" b="1" i="0" kern="1200" dirty="0">
                <a:latin typeface="+mn-lt"/>
                <a:ea typeface="+mn-ea"/>
                <a:cs typeface="+mn-cs"/>
              </a:rPr>
              <a:t>]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  <a:buSzPct val="65000"/>
            </a:pPr>
            <a:r>
              <a:rPr lang="en-US" sz="2000" i="0" kern="1200" dirty="0">
                <a:latin typeface="+mn-lt"/>
                <a:ea typeface="+mn-ea"/>
                <a:cs typeface="+mn-cs"/>
              </a:rPr>
              <a:t>To REDO an action: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</a:pPr>
            <a:r>
              <a:rPr lang="en-US" sz="2000" i="0" kern="1200" dirty="0">
                <a:latin typeface="+mn-lt"/>
                <a:ea typeface="+mn-ea"/>
                <a:cs typeface="+mn-cs"/>
              </a:rPr>
              <a:t>	Reapply logged action.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</a:pPr>
            <a:r>
              <a:rPr lang="en-US" sz="2000" i="0" kern="1200" dirty="0">
                <a:latin typeface="+mn-lt"/>
                <a:ea typeface="+mn-ea"/>
                <a:cs typeface="+mn-cs"/>
              </a:rPr>
              <a:t>	Set </a:t>
            </a:r>
            <a:r>
              <a:rPr lang="en-US" sz="2000" i="0" kern="1200" dirty="0" err="1">
                <a:latin typeface="+mn-lt"/>
                <a:ea typeface="+mn-ea"/>
                <a:cs typeface="+mn-cs"/>
              </a:rPr>
              <a:t>pageLSN</a:t>
            </a:r>
            <a:r>
              <a:rPr lang="en-US" sz="2000" i="0" kern="1200" dirty="0">
                <a:latin typeface="+mn-lt"/>
                <a:ea typeface="+mn-ea"/>
                <a:cs typeface="+mn-cs"/>
              </a:rPr>
              <a:t> to LSN.  No additional logging!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5D9FC-7563-68A7-142A-DDAC6D4B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Recovery: The REDO Phase</a:t>
            </a:r>
          </a:p>
        </p:txBody>
      </p:sp>
      <p:sp>
        <p:nvSpPr>
          <p:cNvPr id="47114" name="Slide Number Placeholder 3">
            <a:extLst>
              <a:ext uri="{FF2B5EF4-FFF2-40B4-BE49-F238E27FC236}">
                <a16:creationId xmlns:a16="http://schemas.microsoft.com/office/drawing/2014/main" id="{A45DB98D-E5D1-65EE-CC70-8857EF13D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95</a:t>
            </a:fld>
            <a:endParaRPr lang="en-GB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B4EDD-9F76-1A2B-72B2-1D7E76EE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Recovery: The UNDO Phase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783773" y="2313991"/>
            <a:ext cx="9808029" cy="38629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200" dirty="0" err="1"/>
              <a:t>ToUndo</a:t>
            </a:r>
            <a:r>
              <a:rPr lang="en-US" sz="2200" dirty="0"/>
              <a:t>={ </a:t>
            </a:r>
            <a:r>
              <a:rPr lang="en-US" sz="2200" i="1" dirty="0"/>
              <a:t>l</a:t>
            </a:r>
            <a:r>
              <a:rPr lang="en-US" sz="2200" dirty="0"/>
              <a:t> | </a:t>
            </a:r>
            <a:r>
              <a:rPr lang="en-US" sz="2200" i="1" dirty="0"/>
              <a:t>l</a:t>
            </a:r>
            <a:r>
              <a:rPr lang="en-US" sz="2200" dirty="0"/>
              <a:t> a </a:t>
            </a:r>
            <a:r>
              <a:rPr lang="en-US" sz="2200" dirty="0" err="1"/>
              <a:t>lastLSN</a:t>
            </a:r>
            <a:r>
              <a:rPr lang="en-US" sz="2200" dirty="0"/>
              <a:t> of a “loser” Trans}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200" b="1" dirty="0"/>
              <a:t>Repeat:</a:t>
            </a:r>
            <a:endParaRPr lang="en-US" sz="2200" dirty="0"/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Choose largest LSN among </a:t>
            </a:r>
            <a:r>
              <a:rPr lang="en-US" sz="2200" dirty="0" err="1"/>
              <a:t>ToUndo</a:t>
            </a:r>
            <a:r>
              <a:rPr lang="en-US" sz="2200" dirty="0"/>
              <a:t>.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If this LSN is a CLR and </a:t>
            </a:r>
            <a:r>
              <a:rPr lang="en-US" sz="2200" dirty="0" err="1"/>
              <a:t>undonextLSN</a:t>
            </a:r>
            <a:r>
              <a:rPr lang="en-US" sz="2200" dirty="0"/>
              <a:t>==NULL</a:t>
            </a:r>
          </a:p>
          <a:p>
            <a:pPr marL="685800" lvl="3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200" dirty="0"/>
              <a:t>Write an End record for this trans.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If this LSN is a CLR, and </a:t>
            </a:r>
            <a:r>
              <a:rPr lang="en-US" sz="2200" dirty="0" err="1"/>
              <a:t>undonextLSN</a:t>
            </a:r>
            <a:r>
              <a:rPr lang="en-US" sz="2200" dirty="0"/>
              <a:t> != NULL</a:t>
            </a:r>
          </a:p>
          <a:p>
            <a:pPr marL="685800" lvl="3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200" dirty="0"/>
              <a:t>Add </a:t>
            </a:r>
            <a:r>
              <a:rPr lang="en-US" sz="2200" dirty="0" err="1"/>
              <a:t>undonextLSN</a:t>
            </a:r>
            <a:r>
              <a:rPr lang="en-US" sz="2200" dirty="0"/>
              <a:t> to </a:t>
            </a:r>
            <a:r>
              <a:rPr lang="en-US" sz="2200" dirty="0" err="1"/>
              <a:t>ToUndo</a:t>
            </a:r>
            <a:r>
              <a:rPr lang="en-US" sz="2200" dirty="0"/>
              <a:t> 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Else this LSN is an update.  Undo the update, write a CLR, add </a:t>
            </a:r>
            <a:r>
              <a:rPr lang="en-US" sz="2200" dirty="0" err="1"/>
              <a:t>prevLSN</a:t>
            </a:r>
            <a:r>
              <a:rPr lang="en-US" sz="2200" dirty="0"/>
              <a:t> to </a:t>
            </a:r>
            <a:r>
              <a:rPr lang="en-US" sz="2200" dirty="0" err="1"/>
              <a:t>ToUndo</a:t>
            </a:r>
            <a:r>
              <a:rPr lang="en-US" sz="2200" dirty="0"/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200" b="1" dirty="0"/>
              <a:t>Until </a:t>
            </a:r>
            <a:r>
              <a:rPr lang="en-US" sz="2200" b="1" dirty="0" err="1"/>
              <a:t>ToUndo</a:t>
            </a:r>
            <a:r>
              <a:rPr lang="en-US" sz="2200" b="1" dirty="0"/>
              <a:t> is empty.</a:t>
            </a:r>
          </a:p>
        </p:txBody>
      </p:sp>
      <p:sp>
        <p:nvSpPr>
          <p:cNvPr id="48138" name="Slide Number Placeholder 3">
            <a:extLst>
              <a:ext uri="{FF2B5EF4-FFF2-40B4-BE49-F238E27FC236}">
                <a16:creationId xmlns:a16="http://schemas.microsoft.com/office/drawing/2014/main" id="{F06FE9C1-E283-8506-3527-9AD9389C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96</a:t>
            </a:fld>
            <a:endParaRPr lang="en-GB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772883" y="2313991"/>
            <a:ext cx="9742714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  <a:buSzPct val="65000"/>
            </a:pPr>
            <a:r>
              <a:rPr lang="en-US" sz="2600" i="0" kern="1200">
                <a:latin typeface="+mn-lt"/>
                <a:ea typeface="+mn-ea"/>
                <a:cs typeface="+mn-cs"/>
              </a:rPr>
              <a:t>Recovery Manager guarantees Atomicity &amp; Durability.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  <a:buSzPct val="65000"/>
            </a:pPr>
            <a:r>
              <a:rPr lang="en-US" sz="2600" i="0" kern="1200">
                <a:latin typeface="+mn-lt"/>
                <a:ea typeface="+mn-ea"/>
                <a:cs typeface="+mn-cs"/>
              </a:rPr>
              <a:t>Use WAL to allow STEAL/NO-FORCE.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  <a:buSzPct val="65000"/>
            </a:pPr>
            <a:r>
              <a:rPr lang="en-US" sz="2600" i="0" kern="1200">
                <a:latin typeface="+mn-lt"/>
                <a:ea typeface="+mn-ea"/>
                <a:cs typeface="+mn-cs"/>
              </a:rPr>
              <a:t>LSNs identify log records; linked into backwards chains per transaction (via prevLSN).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AEB4B9"/>
              </a:buClr>
              <a:buSzPct val="65000"/>
            </a:pPr>
            <a:r>
              <a:rPr lang="en-US" sz="2600" i="0" kern="1200">
                <a:latin typeface="+mn-lt"/>
                <a:ea typeface="+mn-ea"/>
                <a:cs typeface="+mn-cs"/>
              </a:rPr>
              <a:t>pageLSN allows comparison of data page and log records.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6A469-31BC-3D01-1C7D-5B32CF07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Summary of Logging/Recovery</a:t>
            </a:r>
          </a:p>
        </p:txBody>
      </p:sp>
      <p:sp>
        <p:nvSpPr>
          <p:cNvPr id="52234" name="Slide Number Placeholder 3">
            <a:extLst>
              <a:ext uri="{FF2B5EF4-FFF2-40B4-BE49-F238E27FC236}">
                <a16:creationId xmlns:a16="http://schemas.microsoft.com/office/drawing/2014/main" id="{B12AD81F-64F2-1857-5545-A361CB182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97</a:t>
            </a:fld>
            <a:endParaRPr lang="en-GB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AB24-195D-73EC-CC55-612BEC35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Summary, Cont.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783773" y="2313991"/>
            <a:ext cx="9808029" cy="386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600" dirty="0"/>
              <a:t>Checkpointing:  A quick way to limit the amount of log to scan on recovery.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600" dirty="0"/>
              <a:t>Recovery works in 3 phases: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Analysis: Forward from checkpoint.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Redo: Forward from oldest </a:t>
            </a:r>
            <a:r>
              <a:rPr lang="en-US" sz="2600" dirty="0" err="1"/>
              <a:t>recLSN</a:t>
            </a:r>
            <a:r>
              <a:rPr lang="en-US" sz="2600" dirty="0"/>
              <a:t>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Undo: Backward from end to first LSN of oldest transact alive at crash.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600" dirty="0"/>
              <a:t>Upon Undo, write CLRs.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AEB4B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sz="2600" dirty="0"/>
              <a:t>Redo “repeats history”: Simplifies the logic!</a:t>
            </a:r>
          </a:p>
        </p:txBody>
      </p:sp>
      <p:sp>
        <p:nvSpPr>
          <p:cNvPr id="53258" name="Slide Number Placeholder 3">
            <a:extLst>
              <a:ext uri="{FF2B5EF4-FFF2-40B4-BE49-F238E27FC236}">
                <a16:creationId xmlns:a16="http://schemas.microsoft.com/office/drawing/2014/main" id="{59100113-DE4B-D7D5-0A6A-05B694A06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98E55D-8E2A-4AFE-A61C-B5DBBB7761E7}" type="slidenum">
              <a:rPr lang="en-GB" smtClean="0"/>
              <a:pPr>
                <a:spcAft>
                  <a:spcPts val="600"/>
                </a:spcAft>
              </a:pPr>
              <a:t>98</a:t>
            </a:fld>
            <a:endParaRPr lang="en-GB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D2330-BB36-513E-846F-A049311359D3}"/>
              </a:ext>
            </a:extLst>
          </p:cNvPr>
          <p:cNvSpPr txBox="1"/>
          <p:nvPr/>
        </p:nvSpPr>
        <p:spPr>
          <a:xfrm>
            <a:off x="2702588" y="6176962"/>
            <a:ext cx="8491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 Antiqua" pitchFamily="18" charset="0"/>
              </a:rPr>
              <a:t>Question: What happens if DBMS UNDOING during the CRASH!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23-scc210-week1 (2).pptx" id="{55942061-33DD-42E2-9BAB-F73AF8FF6393}" vid="{FB6A022B-74DF-401A-A15D-95435BCDDA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7332</Words>
  <Application>Microsoft Office PowerPoint</Application>
  <PresentationFormat>Widescreen</PresentationFormat>
  <Paragraphs>936</Paragraphs>
  <Slides>98</Slides>
  <Notes>71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10" baseType="lpstr">
      <vt:lpstr>Arial</vt:lpstr>
      <vt:lpstr>Arial Black</vt:lpstr>
      <vt:lpstr>Book Antiqua</vt:lpstr>
      <vt:lpstr>Calibri</vt:lpstr>
      <vt:lpstr>Calibri Light</vt:lpstr>
      <vt:lpstr>Monotype Sorts</vt:lpstr>
      <vt:lpstr>Symbol</vt:lpstr>
      <vt:lpstr>TimesNewRomanPS</vt:lpstr>
      <vt:lpstr>Verdana</vt:lpstr>
      <vt:lpstr>Wingdings</vt:lpstr>
      <vt:lpstr>Office Theme</vt:lpstr>
      <vt:lpstr>1_Office Theme</vt:lpstr>
      <vt:lpstr>PowerPoint Presentation</vt:lpstr>
      <vt:lpstr>SCC.201 Databases</vt:lpstr>
      <vt:lpstr>On Extendible Hashing.</vt:lpstr>
      <vt:lpstr>From you</vt:lpstr>
      <vt:lpstr>From you</vt:lpstr>
      <vt:lpstr>PowerPoint Presentation</vt:lpstr>
      <vt:lpstr>Two-tiered multiuser distributed transaction processing system. Databases and Transaction Processing    (Lewis, Bernstein, Kifer) </vt:lpstr>
      <vt:lpstr>Anatomy of a transaction</vt:lpstr>
      <vt:lpstr>Anatomy of a transaction</vt:lpstr>
      <vt:lpstr>Anatomy of a transaction</vt:lpstr>
      <vt:lpstr>Anatomy of a transaction</vt:lpstr>
      <vt:lpstr>Anatomy of a transaction</vt:lpstr>
      <vt:lpstr>Anatomy of a transaction</vt:lpstr>
      <vt:lpstr>Anatomy of a transaction</vt:lpstr>
      <vt:lpstr>Anatomy of a transaction</vt:lpstr>
      <vt:lpstr>Anatomy of a transaction</vt:lpstr>
      <vt:lpstr>Anatomy of a transaction</vt:lpstr>
      <vt:lpstr>Anatomy of a transaction</vt:lpstr>
      <vt:lpstr>Anatomy of a transaction</vt:lpstr>
      <vt:lpstr>Transactions in SQL</vt:lpstr>
      <vt:lpstr>Concurrency</vt:lpstr>
      <vt:lpstr>Concurrency</vt:lpstr>
      <vt:lpstr>Schedules</vt:lpstr>
      <vt:lpstr>Schedules cont.</vt:lpstr>
      <vt:lpstr>Example </vt:lpstr>
      <vt:lpstr>PowerPoint Presentation</vt:lpstr>
      <vt:lpstr>Check your understanding</vt:lpstr>
      <vt:lpstr>What was the problem?</vt:lpstr>
      <vt:lpstr>Reservation problem</vt:lpstr>
      <vt:lpstr>Reservation problem</vt:lpstr>
      <vt:lpstr>Reservation problem</vt:lpstr>
      <vt:lpstr>Reservation problem</vt:lpstr>
      <vt:lpstr>Reservation problem</vt:lpstr>
      <vt:lpstr>Reservation problem</vt:lpstr>
      <vt:lpstr>Conflicting operations (tasks)</vt:lpstr>
      <vt:lpstr>How do we avoid conflicts that lead to “Reservation”?  The ACID Properties of transactions for concurrency</vt:lpstr>
      <vt:lpstr>Atomicity of Transactions </vt:lpstr>
      <vt:lpstr>Atomicity of Transactions </vt:lpstr>
      <vt:lpstr>Consistency</vt:lpstr>
      <vt:lpstr>Isolation</vt:lpstr>
      <vt:lpstr>Durability</vt:lpstr>
      <vt:lpstr>Scheduling Transactions </vt:lpstr>
      <vt:lpstr>Scheduling Transactions</vt:lpstr>
      <vt:lpstr>Scheduling Transactions </vt:lpstr>
      <vt:lpstr>Scheduling Transactions </vt:lpstr>
      <vt:lpstr>PowerPoint Presentation</vt:lpstr>
      <vt:lpstr>PowerPoint Presentation</vt:lpstr>
      <vt:lpstr>PowerPoint Presentation</vt:lpstr>
      <vt:lpstr>Lock-Based Concurrency Control</vt:lpstr>
      <vt:lpstr>Lock-Based Concurrency Control</vt:lpstr>
      <vt:lpstr>Lock-Based Concurrency Control</vt:lpstr>
      <vt:lpstr>Conflict Serializable Schedules</vt:lpstr>
      <vt:lpstr>Conflict Serializable Schedules</vt:lpstr>
      <vt:lpstr>Example</vt:lpstr>
      <vt:lpstr>Let’s begin</vt:lpstr>
      <vt:lpstr>Previously</vt:lpstr>
      <vt:lpstr>Previously</vt:lpstr>
      <vt:lpstr>Previously</vt:lpstr>
      <vt:lpstr>How to check conflict serializability?</vt:lpstr>
      <vt:lpstr>Example </vt:lpstr>
      <vt:lpstr>Check your Understanding.</vt:lpstr>
      <vt:lpstr>Deadlocks</vt:lpstr>
      <vt:lpstr>Deadlock Detection</vt:lpstr>
      <vt:lpstr>Deadlock Detection (Continued)</vt:lpstr>
      <vt:lpstr>Deadlock Detection (Continued)</vt:lpstr>
      <vt:lpstr>Deadlock Detection (Continued)</vt:lpstr>
      <vt:lpstr>Deadlock Detection (Continued)</vt:lpstr>
      <vt:lpstr>Deadlock Detection (Continued)</vt:lpstr>
      <vt:lpstr>Deadlock Prevention</vt:lpstr>
      <vt:lpstr>Recorverable schedule</vt:lpstr>
      <vt:lpstr>Cascading Aborts</vt:lpstr>
      <vt:lpstr>Check your understanding</vt:lpstr>
      <vt:lpstr>Aborting a Transaction</vt:lpstr>
      <vt:lpstr>Aborting a Transaction</vt:lpstr>
      <vt:lpstr>System Crashes</vt:lpstr>
      <vt:lpstr>The Log</vt:lpstr>
      <vt:lpstr>Recovering From a Crash</vt:lpstr>
      <vt:lpstr>Motivation</vt:lpstr>
      <vt:lpstr>Crash Recovery: Big Picture, ARIES algorithm</vt:lpstr>
      <vt:lpstr>Basic Idea: Logging</vt:lpstr>
      <vt:lpstr>Type of Log Records in the Log</vt:lpstr>
      <vt:lpstr>The Big Picture:  What’s Stored Where? </vt:lpstr>
      <vt:lpstr>Check your understanding</vt:lpstr>
      <vt:lpstr>WHEN TO COMMIT LOG RECORDS!! Write-Ahead Logging (WAL)</vt:lpstr>
      <vt:lpstr>WAL &amp; the Log</vt:lpstr>
      <vt:lpstr>Other Log-Related State</vt:lpstr>
      <vt:lpstr>The Big Picture:  What’s Stored Where</vt:lpstr>
      <vt:lpstr>Checkpointing</vt:lpstr>
      <vt:lpstr>Simple Transaction Abort</vt:lpstr>
      <vt:lpstr>Abort, cont.</vt:lpstr>
      <vt:lpstr>Undoing..</vt:lpstr>
      <vt:lpstr>Transaction Commit</vt:lpstr>
      <vt:lpstr>Crash Recovery: Big Picture, ARIES algorithm</vt:lpstr>
      <vt:lpstr>Recovery: The Analysis Phase</vt:lpstr>
      <vt:lpstr>Recovery: The REDO Phase</vt:lpstr>
      <vt:lpstr>Recovery: The UNDO Phase</vt:lpstr>
      <vt:lpstr>Summary of Logging/Recovery</vt:lpstr>
      <vt:lpstr>Summary,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Turker, Uraz</dc:creator>
  <cp:lastModifiedBy>Turker, Uraz</cp:lastModifiedBy>
  <cp:revision>19</cp:revision>
  <cp:lastPrinted>2024-03-19T08:54:58Z</cp:lastPrinted>
  <dcterms:created xsi:type="dcterms:W3CDTF">2023-11-19T12:52:58Z</dcterms:created>
  <dcterms:modified xsi:type="dcterms:W3CDTF">2024-03-20T08:41:49Z</dcterms:modified>
</cp:coreProperties>
</file>