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 autoAdjust="0"/>
    <p:restoredTop sz="95768"/>
  </p:normalViewPr>
  <p:slideViewPr>
    <p:cSldViewPr snapToGrid="0">
      <p:cViewPr varScale="1">
        <p:scale>
          <a:sx n="76" d="100"/>
          <a:sy n="76" d="100"/>
        </p:scale>
        <p:origin x="4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11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yitong" userId="0db1eee99aa2f527" providerId="LiveId" clId="{F2EE92E3-F872-4BA6-9604-ADDABA49A0BD}"/>
    <pc:docChg chg="undo custSel addSld delSld modSld">
      <pc:chgData name="huang yitong" userId="0db1eee99aa2f527" providerId="LiveId" clId="{F2EE92E3-F872-4BA6-9604-ADDABA49A0BD}" dt="2022-04-05T11:57:39.502" v="2924" actId="20577"/>
      <pc:docMkLst>
        <pc:docMk/>
      </pc:docMkLst>
      <pc:sldChg chg="modSp mod">
        <pc:chgData name="huang yitong" userId="0db1eee99aa2f527" providerId="LiveId" clId="{F2EE92E3-F872-4BA6-9604-ADDABA49A0BD}" dt="2022-04-05T10:54:32.046" v="171" actId="20577"/>
        <pc:sldMkLst>
          <pc:docMk/>
          <pc:sldMk cId="1122056968" sldId="257"/>
        </pc:sldMkLst>
        <pc:spChg chg="mod">
          <ac:chgData name="huang yitong" userId="0db1eee99aa2f527" providerId="LiveId" clId="{F2EE92E3-F872-4BA6-9604-ADDABA49A0BD}" dt="2022-04-05T09:11:52.759" v="44" actId="20577"/>
          <ac:spMkLst>
            <pc:docMk/>
            <pc:sldMk cId="1122056968" sldId="257"/>
            <ac:spMk id="2" creationId="{7C81C27A-C1A7-4B2B-9EFF-4CB933B00072}"/>
          </ac:spMkLst>
        </pc:spChg>
        <pc:spChg chg="mod">
          <ac:chgData name="huang yitong" userId="0db1eee99aa2f527" providerId="LiveId" clId="{F2EE92E3-F872-4BA6-9604-ADDABA49A0BD}" dt="2022-04-05T10:54:32.046" v="171" actId="20577"/>
          <ac:spMkLst>
            <pc:docMk/>
            <pc:sldMk cId="1122056968" sldId="257"/>
            <ac:spMk id="3" creationId="{8C7A723E-50A6-444E-837D-095076109C89}"/>
          </ac:spMkLst>
        </pc:spChg>
      </pc:sldChg>
      <pc:sldChg chg="new del">
        <pc:chgData name="huang yitong" userId="0db1eee99aa2f527" providerId="LiveId" clId="{F2EE92E3-F872-4BA6-9604-ADDABA49A0BD}" dt="2022-04-05T10:43:58.721" v="46" actId="47"/>
        <pc:sldMkLst>
          <pc:docMk/>
          <pc:sldMk cId="812251776" sldId="258"/>
        </pc:sldMkLst>
      </pc:sldChg>
      <pc:sldChg chg="modSp new mod">
        <pc:chgData name="huang yitong" userId="0db1eee99aa2f527" providerId="LiveId" clId="{F2EE92E3-F872-4BA6-9604-ADDABA49A0BD}" dt="2022-04-05T10:58:48.909" v="561" actId="20577"/>
        <pc:sldMkLst>
          <pc:docMk/>
          <pc:sldMk cId="3421280425" sldId="258"/>
        </pc:sldMkLst>
        <pc:spChg chg="mod">
          <ac:chgData name="huang yitong" userId="0db1eee99aa2f527" providerId="LiveId" clId="{F2EE92E3-F872-4BA6-9604-ADDABA49A0BD}" dt="2022-04-05T10:55:05.826" v="205"/>
          <ac:spMkLst>
            <pc:docMk/>
            <pc:sldMk cId="3421280425" sldId="258"/>
            <ac:spMk id="2" creationId="{397FE5D8-DD3E-40B0-AE09-D92D555BCE6C}"/>
          </ac:spMkLst>
        </pc:spChg>
        <pc:spChg chg="mod">
          <ac:chgData name="huang yitong" userId="0db1eee99aa2f527" providerId="LiveId" clId="{F2EE92E3-F872-4BA6-9604-ADDABA49A0BD}" dt="2022-04-05T10:58:48.909" v="561" actId="20577"/>
          <ac:spMkLst>
            <pc:docMk/>
            <pc:sldMk cId="3421280425" sldId="258"/>
            <ac:spMk id="3" creationId="{A2432FDE-9D00-42B3-889F-E8F10443FEB5}"/>
          </ac:spMkLst>
        </pc:spChg>
      </pc:sldChg>
      <pc:sldChg chg="modSp new mod">
        <pc:chgData name="huang yitong" userId="0db1eee99aa2f527" providerId="LiveId" clId="{F2EE92E3-F872-4BA6-9604-ADDABA49A0BD}" dt="2022-04-05T11:19:49.297" v="1266" actId="20577"/>
        <pc:sldMkLst>
          <pc:docMk/>
          <pc:sldMk cId="2968109307" sldId="259"/>
        </pc:sldMkLst>
        <pc:spChg chg="mod">
          <ac:chgData name="huang yitong" userId="0db1eee99aa2f527" providerId="LiveId" clId="{F2EE92E3-F872-4BA6-9604-ADDABA49A0BD}" dt="2022-04-05T11:19:49.297" v="1266" actId="20577"/>
          <ac:spMkLst>
            <pc:docMk/>
            <pc:sldMk cId="2968109307" sldId="259"/>
            <ac:spMk id="2" creationId="{017C5A6D-1431-4B2F-8F13-12D436388717}"/>
          </ac:spMkLst>
        </pc:spChg>
        <pc:spChg chg="mod">
          <ac:chgData name="huang yitong" userId="0db1eee99aa2f527" providerId="LiveId" clId="{F2EE92E3-F872-4BA6-9604-ADDABA49A0BD}" dt="2022-04-05T11:01:19.781" v="763" actId="20577"/>
          <ac:spMkLst>
            <pc:docMk/>
            <pc:sldMk cId="2968109307" sldId="259"/>
            <ac:spMk id="3" creationId="{4BA07F26-B59E-4455-A322-12BDF2B084F6}"/>
          </ac:spMkLst>
        </pc:spChg>
      </pc:sldChg>
      <pc:sldChg chg="modSp new del mod">
        <pc:chgData name="huang yitong" userId="0db1eee99aa2f527" providerId="LiveId" clId="{F2EE92E3-F872-4BA6-9604-ADDABA49A0BD}" dt="2022-04-05T11:19:46.600" v="1260" actId="47"/>
        <pc:sldMkLst>
          <pc:docMk/>
          <pc:sldMk cId="3945063155" sldId="260"/>
        </pc:sldMkLst>
        <pc:spChg chg="mod">
          <ac:chgData name="huang yitong" userId="0db1eee99aa2f527" providerId="LiveId" clId="{F2EE92E3-F872-4BA6-9604-ADDABA49A0BD}" dt="2022-04-05T11:01:39.561" v="771" actId="20577"/>
          <ac:spMkLst>
            <pc:docMk/>
            <pc:sldMk cId="3945063155" sldId="260"/>
            <ac:spMk id="2" creationId="{8C9BFC90-1A12-4577-AC68-A351563161A8}"/>
          </ac:spMkLst>
        </pc:spChg>
        <pc:spChg chg="mod">
          <ac:chgData name="huang yitong" userId="0db1eee99aa2f527" providerId="LiveId" clId="{F2EE92E3-F872-4BA6-9604-ADDABA49A0BD}" dt="2022-04-05T11:09:28.165" v="1184" actId="5793"/>
          <ac:spMkLst>
            <pc:docMk/>
            <pc:sldMk cId="3945063155" sldId="260"/>
            <ac:spMk id="3" creationId="{1ED05799-6C2B-498C-934B-5D7D2EFCEC82}"/>
          </ac:spMkLst>
        </pc:spChg>
      </pc:sldChg>
      <pc:sldChg chg="addSp delSp modSp new mod">
        <pc:chgData name="huang yitong" userId="0db1eee99aa2f527" providerId="LiveId" clId="{F2EE92E3-F872-4BA6-9604-ADDABA49A0BD}" dt="2022-04-05T11:19:41.203" v="1259" actId="20577"/>
        <pc:sldMkLst>
          <pc:docMk/>
          <pc:sldMk cId="3375477326" sldId="261"/>
        </pc:sldMkLst>
        <pc:spChg chg="mod">
          <ac:chgData name="huang yitong" userId="0db1eee99aa2f527" providerId="LiveId" clId="{F2EE92E3-F872-4BA6-9604-ADDABA49A0BD}" dt="2022-04-05T11:19:41.203" v="1259" actId="20577"/>
          <ac:spMkLst>
            <pc:docMk/>
            <pc:sldMk cId="3375477326" sldId="261"/>
            <ac:spMk id="2" creationId="{08A160F3-B7B1-40D1-8229-2C800635F7A4}"/>
          </ac:spMkLst>
        </pc:spChg>
        <pc:spChg chg="mod">
          <ac:chgData name="huang yitong" userId="0db1eee99aa2f527" providerId="LiveId" clId="{F2EE92E3-F872-4BA6-9604-ADDABA49A0BD}" dt="2022-04-05T11:14:28.044" v="1202"/>
          <ac:spMkLst>
            <pc:docMk/>
            <pc:sldMk cId="3375477326" sldId="261"/>
            <ac:spMk id="3" creationId="{EEF3B78C-4EA4-484A-99E0-935F3FFCFD1A}"/>
          </ac:spMkLst>
        </pc:spChg>
        <pc:spChg chg="add del mod">
          <ac:chgData name="huang yitong" userId="0db1eee99aa2f527" providerId="LiveId" clId="{F2EE92E3-F872-4BA6-9604-ADDABA49A0BD}" dt="2022-04-05T11:18:10.944" v="1209"/>
          <ac:spMkLst>
            <pc:docMk/>
            <pc:sldMk cId="3375477326" sldId="261"/>
            <ac:spMk id="4" creationId="{2AD5313E-251B-4AB6-B5A2-FF1961EB0CBC}"/>
          </ac:spMkLst>
        </pc:spChg>
        <pc:spChg chg="add del mod">
          <ac:chgData name="huang yitong" userId="0db1eee99aa2f527" providerId="LiveId" clId="{F2EE92E3-F872-4BA6-9604-ADDABA49A0BD}" dt="2022-04-05T11:14:21.753" v="1191"/>
          <ac:spMkLst>
            <pc:docMk/>
            <pc:sldMk cId="3375477326" sldId="261"/>
            <ac:spMk id="5" creationId="{C4825AD6-0B64-4E84-8BA3-F8DE7737A4AC}"/>
          </ac:spMkLst>
        </pc:spChg>
        <pc:spChg chg="add del mod">
          <ac:chgData name="huang yitong" userId="0db1eee99aa2f527" providerId="LiveId" clId="{F2EE92E3-F872-4BA6-9604-ADDABA49A0BD}" dt="2022-04-05T11:14:26.525" v="1193"/>
          <ac:spMkLst>
            <pc:docMk/>
            <pc:sldMk cId="3375477326" sldId="261"/>
            <ac:spMk id="6" creationId="{99AA1576-0810-4957-882A-35BB49D6D973}"/>
          </ac:spMkLst>
        </pc:spChg>
        <pc:spChg chg="add del mod">
          <ac:chgData name="huang yitong" userId="0db1eee99aa2f527" providerId="LiveId" clId="{F2EE92E3-F872-4BA6-9604-ADDABA49A0BD}" dt="2022-04-05T11:18:10.092" v="1208"/>
          <ac:spMkLst>
            <pc:docMk/>
            <pc:sldMk cId="3375477326" sldId="261"/>
            <ac:spMk id="7" creationId="{31FE1E12-E08F-40DB-99BB-BAD963919B7B}"/>
          </ac:spMkLst>
        </pc:spChg>
        <pc:spChg chg="add mod">
          <ac:chgData name="huang yitong" userId="0db1eee99aa2f527" providerId="LiveId" clId="{F2EE92E3-F872-4BA6-9604-ADDABA49A0BD}" dt="2022-04-05T11:18:10.944" v="1209"/>
          <ac:spMkLst>
            <pc:docMk/>
            <pc:sldMk cId="3375477326" sldId="261"/>
            <ac:spMk id="8" creationId="{F3BDD5C4-4777-40F9-A486-53E7CF4FB8DB}"/>
          </ac:spMkLst>
        </pc:spChg>
      </pc:sldChg>
      <pc:sldChg chg="modSp add del mod">
        <pc:chgData name="huang yitong" userId="0db1eee99aa2f527" providerId="LiveId" clId="{F2EE92E3-F872-4BA6-9604-ADDABA49A0BD}" dt="2022-04-05T11:19:23.548" v="1217" actId="47"/>
        <pc:sldMkLst>
          <pc:docMk/>
          <pc:sldMk cId="3903543097" sldId="262"/>
        </pc:sldMkLst>
        <pc:spChg chg="mod">
          <ac:chgData name="huang yitong" userId="0db1eee99aa2f527" providerId="LiveId" clId="{F2EE92E3-F872-4BA6-9604-ADDABA49A0BD}" dt="2022-04-05T11:19:05.327" v="1215" actId="20577"/>
          <ac:spMkLst>
            <pc:docMk/>
            <pc:sldMk cId="3903543097" sldId="262"/>
            <ac:spMk id="2" creationId="{08A160F3-B7B1-40D1-8229-2C800635F7A4}"/>
          </ac:spMkLst>
        </pc:spChg>
      </pc:sldChg>
      <pc:sldChg chg="addSp delSp modSp new mod">
        <pc:chgData name="huang yitong" userId="0db1eee99aa2f527" providerId="LiveId" clId="{F2EE92E3-F872-4BA6-9604-ADDABA49A0BD}" dt="2022-04-05T11:28:43.661" v="1602"/>
        <pc:sldMkLst>
          <pc:docMk/>
          <pc:sldMk cId="987186108" sldId="263"/>
        </pc:sldMkLst>
        <pc:spChg chg="mod">
          <ac:chgData name="huang yitong" userId="0db1eee99aa2f527" providerId="LiveId" clId="{F2EE92E3-F872-4BA6-9604-ADDABA49A0BD}" dt="2022-04-05T11:19:36.943" v="1253" actId="20577"/>
          <ac:spMkLst>
            <pc:docMk/>
            <pc:sldMk cId="987186108" sldId="263"/>
            <ac:spMk id="2" creationId="{139DFA9A-2E9A-4A59-B967-62DA56E70B4E}"/>
          </ac:spMkLst>
        </pc:spChg>
        <pc:spChg chg="mod">
          <ac:chgData name="huang yitong" userId="0db1eee99aa2f527" providerId="LiveId" clId="{F2EE92E3-F872-4BA6-9604-ADDABA49A0BD}" dt="2022-04-05T11:23:22.355" v="1600" actId="20577"/>
          <ac:spMkLst>
            <pc:docMk/>
            <pc:sldMk cId="987186108" sldId="263"/>
            <ac:spMk id="3" creationId="{719297F4-E53E-4B97-9CDC-87A92BD9B26F}"/>
          </ac:spMkLst>
        </pc:spChg>
        <pc:spChg chg="del mod">
          <ac:chgData name="huang yitong" userId="0db1eee99aa2f527" providerId="LiveId" clId="{F2EE92E3-F872-4BA6-9604-ADDABA49A0BD}" dt="2022-04-05T11:28:43.661" v="1602"/>
          <ac:spMkLst>
            <pc:docMk/>
            <pc:sldMk cId="987186108" sldId="263"/>
            <ac:spMk id="4" creationId="{D61C2138-F649-48BD-AB1B-B5E523651C4E}"/>
          </ac:spMkLst>
        </pc:spChg>
        <pc:spChg chg="add mod">
          <ac:chgData name="huang yitong" userId="0db1eee99aa2f527" providerId="LiveId" clId="{F2EE92E3-F872-4BA6-9604-ADDABA49A0BD}" dt="2022-04-05T11:28:43.661" v="1602"/>
          <ac:spMkLst>
            <pc:docMk/>
            <pc:sldMk cId="987186108" sldId="263"/>
            <ac:spMk id="5" creationId="{15CB2A02-8E8C-4CB0-8094-133324E5523D}"/>
          </ac:spMkLst>
        </pc:spChg>
      </pc:sldChg>
      <pc:sldChg chg="modSp new mod">
        <pc:chgData name="huang yitong" userId="0db1eee99aa2f527" providerId="LiveId" clId="{F2EE92E3-F872-4BA6-9604-ADDABA49A0BD}" dt="2022-04-05T11:30:07.343" v="1746" actId="20577"/>
        <pc:sldMkLst>
          <pc:docMk/>
          <pc:sldMk cId="482402581" sldId="264"/>
        </pc:sldMkLst>
        <pc:spChg chg="mod">
          <ac:chgData name="huang yitong" userId="0db1eee99aa2f527" providerId="LiveId" clId="{F2EE92E3-F872-4BA6-9604-ADDABA49A0BD}" dt="2022-04-05T11:29:08.318" v="1616" actId="20577"/>
          <ac:spMkLst>
            <pc:docMk/>
            <pc:sldMk cId="482402581" sldId="264"/>
            <ac:spMk id="2" creationId="{C96F22F4-4097-4CAD-A06F-C7C926BBC64E}"/>
          </ac:spMkLst>
        </pc:spChg>
        <pc:spChg chg="mod">
          <ac:chgData name="huang yitong" userId="0db1eee99aa2f527" providerId="LiveId" clId="{F2EE92E3-F872-4BA6-9604-ADDABA49A0BD}" dt="2022-04-05T11:30:07.343" v="1746" actId="20577"/>
          <ac:spMkLst>
            <pc:docMk/>
            <pc:sldMk cId="482402581" sldId="264"/>
            <ac:spMk id="3" creationId="{7A10D126-F2FF-4621-A9DC-324B2384FE6F}"/>
          </ac:spMkLst>
        </pc:spChg>
      </pc:sldChg>
      <pc:sldChg chg="addSp delSp modSp new mod">
        <pc:chgData name="huang yitong" userId="0db1eee99aa2f527" providerId="LiveId" clId="{F2EE92E3-F872-4BA6-9604-ADDABA49A0BD}" dt="2022-04-05T11:38:12.370" v="2020"/>
        <pc:sldMkLst>
          <pc:docMk/>
          <pc:sldMk cId="3506039201" sldId="265"/>
        </pc:sldMkLst>
        <pc:spChg chg="mod">
          <ac:chgData name="huang yitong" userId="0db1eee99aa2f527" providerId="LiveId" clId="{F2EE92E3-F872-4BA6-9604-ADDABA49A0BD}" dt="2022-04-05T11:30:42.848" v="1768" actId="20577"/>
          <ac:spMkLst>
            <pc:docMk/>
            <pc:sldMk cId="3506039201" sldId="265"/>
            <ac:spMk id="2" creationId="{2E82EF81-6E70-4F02-832C-B99210729209}"/>
          </ac:spMkLst>
        </pc:spChg>
        <pc:spChg chg="mod">
          <ac:chgData name="huang yitong" userId="0db1eee99aa2f527" providerId="LiveId" clId="{F2EE92E3-F872-4BA6-9604-ADDABA49A0BD}" dt="2022-04-05T11:32:10.147" v="2015" actId="20577"/>
          <ac:spMkLst>
            <pc:docMk/>
            <pc:sldMk cId="3506039201" sldId="265"/>
            <ac:spMk id="3" creationId="{132C12F3-0450-45FF-8B8E-25BB49A23380}"/>
          </ac:spMkLst>
        </pc:spChg>
        <pc:spChg chg="add del mod">
          <ac:chgData name="huang yitong" userId="0db1eee99aa2f527" providerId="LiveId" clId="{F2EE92E3-F872-4BA6-9604-ADDABA49A0BD}" dt="2022-04-05T11:38:12.370" v="2020"/>
          <ac:spMkLst>
            <pc:docMk/>
            <pc:sldMk cId="3506039201" sldId="265"/>
            <ac:spMk id="4" creationId="{15827259-054F-4784-B13A-8CE59B771B43}"/>
          </ac:spMkLst>
        </pc:spChg>
        <pc:spChg chg="add del mod">
          <ac:chgData name="huang yitong" userId="0db1eee99aa2f527" providerId="LiveId" clId="{F2EE92E3-F872-4BA6-9604-ADDABA49A0BD}" dt="2022-04-05T11:38:00.438" v="2019"/>
          <ac:spMkLst>
            <pc:docMk/>
            <pc:sldMk cId="3506039201" sldId="265"/>
            <ac:spMk id="5" creationId="{657E90AA-F569-4F35-ACDA-07723E65601D}"/>
          </ac:spMkLst>
        </pc:spChg>
        <pc:spChg chg="add mod">
          <ac:chgData name="huang yitong" userId="0db1eee99aa2f527" providerId="LiveId" clId="{F2EE92E3-F872-4BA6-9604-ADDABA49A0BD}" dt="2022-04-05T11:38:12.370" v="2020"/>
          <ac:spMkLst>
            <pc:docMk/>
            <pc:sldMk cId="3506039201" sldId="265"/>
            <ac:spMk id="6" creationId="{1BCC1EC9-A333-497E-BEA2-64395B28E7B2}"/>
          </ac:spMkLst>
        </pc:spChg>
      </pc:sldChg>
      <pc:sldChg chg="modSp new mod">
        <pc:chgData name="huang yitong" userId="0db1eee99aa2f527" providerId="LiveId" clId="{F2EE92E3-F872-4BA6-9604-ADDABA49A0BD}" dt="2022-04-05T11:42:47.534" v="2396" actId="20577"/>
        <pc:sldMkLst>
          <pc:docMk/>
          <pc:sldMk cId="4240505720" sldId="266"/>
        </pc:sldMkLst>
        <pc:spChg chg="mod">
          <ac:chgData name="huang yitong" userId="0db1eee99aa2f527" providerId="LiveId" clId="{F2EE92E3-F872-4BA6-9604-ADDABA49A0BD}" dt="2022-04-05T11:38:57.013" v="2035" actId="20577"/>
          <ac:spMkLst>
            <pc:docMk/>
            <pc:sldMk cId="4240505720" sldId="266"/>
            <ac:spMk id="2" creationId="{15CFE188-CB70-4D02-82A2-CF73BEEBDC74}"/>
          </ac:spMkLst>
        </pc:spChg>
        <pc:spChg chg="mod">
          <ac:chgData name="huang yitong" userId="0db1eee99aa2f527" providerId="LiveId" clId="{F2EE92E3-F872-4BA6-9604-ADDABA49A0BD}" dt="2022-04-05T11:42:09.461" v="2325" actId="27636"/>
          <ac:spMkLst>
            <pc:docMk/>
            <pc:sldMk cId="4240505720" sldId="266"/>
            <ac:spMk id="3" creationId="{F60E1C22-4608-4434-9DC0-683BA48B1330}"/>
          </ac:spMkLst>
        </pc:spChg>
        <pc:spChg chg="mod">
          <ac:chgData name="huang yitong" userId="0db1eee99aa2f527" providerId="LiveId" clId="{F2EE92E3-F872-4BA6-9604-ADDABA49A0BD}" dt="2022-04-05T11:42:47.534" v="2396" actId="20577"/>
          <ac:spMkLst>
            <pc:docMk/>
            <pc:sldMk cId="4240505720" sldId="266"/>
            <ac:spMk id="4" creationId="{C02743AF-083C-41E2-B0BD-EC77B5BC4774}"/>
          </ac:spMkLst>
        </pc:spChg>
      </pc:sldChg>
      <pc:sldChg chg="modSp new mod">
        <pc:chgData name="huang yitong" userId="0db1eee99aa2f527" providerId="LiveId" clId="{F2EE92E3-F872-4BA6-9604-ADDABA49A0BD}" dt="2022-04-05T11:47:42.404" v="2846" actId="20577"/>
        <pc:sldMkLst>
          <pc:docMk/>
          <pc:sldMk cId="3431964162" sldId="267"/>
        </pc:sldMkLst>
        <pc:spChg chg="mod">
          <ac:chgData name="huang yitong" userId="0db1eee99aa2f527" providerId="LiveId" clId="{F2EE92E3-F872-4BA6-9604-ADDABA49A0BD}" dt="2022-04-05T11:43:44.656" v="2422" actId="20577"/>
          <ac:spMkLst>
            <pc:docMk/>
            <pc:sldMk cId="3431964162" sldId="267"/>
            <ac:spMk id="2" creationId="{B1966AD3-AFA3-4574-A3A1-373E9F9A2A2C}"/>
          </ac:spMkLst>
        </pc:spChg>
        <pc:spChg chg="mod">
          <ac:chgData name="huang yitong" userId="0db1eee99aa2f527" providerId="LiveId" clId="{F2EE92E3-F872-4BA6-9604-ADDABA49A0BD}" dt="2022-04-05T11:45:14.833" v="2599" actId="20577"/>
          <ac:spMkLst>
            <pc:docMk/>
            <pc:sldMk cId="3431964162" sldId="267"/>
            <ac:spMk id="3" creationId="{F9AC7CBE-0B30-413B-A6D7-1A7A269689AB}"/>
          </ac:spMkLst>
        </pc:spChg>
        <pc:spChg chg="mod">
          <ac:chgData name="huang yitong" userId="0db1eee99aa2f527" providerId="LiveId" clId="{F2EE92E3-F872-4BA6-9604-ADDABA49A0BD}" dt="2022-04-05T11:47:42.404" v="2846" actId="20577"/>
          <ac:spMkLst>
            <pc:docMk/>
            <pc:sldMk cId="3431964162" sldId="267"/>
            <ac:spMk id="4" creationId="{FA68B644-08D8-407B-84B2-8B189A0F3C8B}"/>
          </ac:spMkLst>
        </pc:spChg>
      </pc:sldChg>
      <pc:sldChg chg="modSp new mod">
        <pc:chgData name="huang yitong" userId="0db1eee99aa2f527" providerId="LiveId" clId="{F2EE92E3-F872-4BA6-9604-ADDABA49A0BD}" dt="2022-04-05T11:57:39.502" v="2924" actId="20577"/>
        <pc:sldMkLst>
          <pc:docMk/>
          <pc:sldMk cId="1561917872" sldId="268"/>
        </pc:sldMkLst>
        <pc:spChg chg="mod">
          <ac:chgData name="huang yitong" userId="0db1eee99aa2f527" providerId="LiveId" clId="{F2EE92E3-F872-4BA6-9604-ADDABA49A0BD}" dt="2022-04-05T11:56:48.284" v="2872" actId="20577"/>
          <ac:spMkLst>
            <pc:docMk/>
            <pc:sldMk cId="1561917872" sldId="268"/>
            <ac:spMk id="2" creationId="{A293C077-BE07-439D-B5DB-C39D03628F31}"/>
          </ac:spMkLst>
        </pc:spChg>
        <pc:spChg chg="mod">
          <ac:chgData name="huang yitong" userId="0db1eee99aa2f527" providerId="LiveId" clId="{F2EE92E3-F872-4BA6-9604-ADDABA49A0BD}" dt="2022-04-05T11:57:39.502" v="2924" actId="20577"/>
          <ac:spMkLst>
            <pc:docMk/>
            <pc:sldMk cId="1561917872" sldId="268"/>
            <ac:spMk id="3" creationId="{0BFEC120-CB64-4891-B46C-5AA1178AFB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87FF-9CAD-F84D-85B0-5DE10641B6B9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BDA7-F3C6-4F4B-92C3-7571726D3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22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09F6-E00F-40C2-A761-7F5E1337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PRINCIPLES OF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96651-8428-4743-82C1-2A11544F8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Function &amp;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510C-622C-4FF4-92AF-721409B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94F3F-5DC6-4598-B261-F76D59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dirty="0"/>
              <a:t>定义函数</a:t>
            </a:r>
            <a:endParaRPr lang="en-US" altLang="zh-CN" dirty="0"/>
          </a:p>
          <a:p>
            <a:pPr lvl="1"/>
            <a:r>
              <a:rPr lang="zh-CN" altLang="en-US" dirty="0"/>
              <a:t>函数代码块以</a:t>
            </a:r>
            <a:r>
              <a:rPr lang="en-US" altLang="zh-CN" dirty="0"/>
              <a:t>def</a:t>
            </a:r>
            <a:r>
              <a:rPr lang="zh-CN" altLang="en-US" dirty="0"/>
              <a:t>关键字开头，后接函数名和圆括号</a:t>
            </a:r>
            <a:endParaRPr lang="en-US" altLang="zh-CN" dirty="0"/>
          </a:p>
          <a:p>
            <a:pPr lvl="1"/>
            <a:r>
              <a:rPr lang="zh-CN" altLang="en-US" dirty="0"/>
              <a:t>所有传入参数必须放在圆括号中间</a:t>
            </a:r>
            <a:endParaRPr lang="en-US" altLang="zh-CN" dirty="0"/>
          </a:p>
          <a:p>
            <a:pPr lvl="1"/>
            <a:r>
              <a:rPr lang="zh-CN" altLang="en-US" dirty="0"/>
              <a:t>函数第一行语句可以用字符串说明函数作用，一般用三个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函数内容以冒号开始，并且缩进</a:t>
            </a:r>
            <a:endParaRPr lang="en-US" altLang="zh-CN" dirty="0"/>
          </a:p>
          <a:p>
            <a:pPr lvl="1"/>
            <a:r>
              <a:rPr lang="en-US" altLang="zh-CN" dirty="0"/>
              <a:t>return [</a:t>
            </a:r>
            <a:r>
              <a:rPr lang="zh-CN" altLang="en-US" dirty="0"/>
              <a:t>表达式</a:t>
            </a:r>
            <a:r>
              <a:rPr lang="en-US" altLang="zh-CN" dirty="0"/>
              <a:t>]</a:t>
            </a:r>
            <a:r>
              <a:rPr lang="zh-CN" altLang="en-US" dirty="0"/>
              <a:t>结束函数，可选返回一个值给调用方，不带</a:t>
            </a:r>
            <a:r>
              <a:rPr lang="en-US" altLang="zh-CN" dirty="0"/>
              <a:t>return</a:t>
            </a:r>
            <a:r>
              <a:rPr lang="zh-CN" altLang="en-US" dirty="0"/>
              <a:t>相当于放回</a:t>
            </a:r>
            <a:r>
              <a:rPr lang="en-US" altLang="zh-CN" dirty="0"/>
              <a:t>None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def function_name (params):</a:t>
            </a:r>
          </a:p>
          <a:p>
            <a:pPr marL="274320" lvl="1" indent="0">
              <a:buNone/>
            </a:pPr>
            <a:r>
              <a:rPr lang="en-US" altLang="zh-CN" dirty="0"/>
              <a:t>	””” </a:t>
            </a:r>
            <a:r>
              <a:rPr lang="zh-CN" altLang="en-US" dirty="0"/>
              <a:t>函数说明 </a:t>
            </a:r>
            <a:r>
              <a:rPr lang="en-US" altLang="zh-CN" dirty="0"/>
              <a:t>”””</a:t>
            </a:r>
          </a:p>
          <a:p>
            <a:pPr marL="274320" lvl="1" indent="0">
              <a:buNone/>
            </a:pPr>
            <a:r>
              <a:rPr lang="en-US" altLang="zh-CN" dirty="0"/>
              <a:t>	function_suite</a:t>
            </a:r>
          </a:p>
          <a:p>
            <a:pPr marL="274320" lvl="1" indent="0">
              <a:buNone/>
            </a:pPr>
            <a:r>
              <a:rPr lang="en-US" altLang="zh-CN" dirty="0"/>
              <a:t>	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309918002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15918</TotalTime>
  <Words>99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Corbel</vt:lpstr>
      <vt:lpstr>基础</vt:lpstr>
      <vt:lpstr>PRINCIPLES OF PROGRAMMING</vt:lpstr>
      <vt:lpstr>Function 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dc:creator>huang yitong</dc:creator>
  <cp:lastModifiedBy>huang yitong</cp:lastModifiedBy>
  <cp:revision>23</cp:revision>
  <dcterms:created xsi:type="dcterms:W3CDTF">2022-04-05T04:37:49Z</dcterms:created>
  <dcterms:modified xsi:type="dcterms:W3CDTF">2022-04-24T07:10:39Z</dcterms:modified>
</cp:coreProperties>
</file>