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handoutMasterIdLst>
    <p:handoutMasterId r:id="rId4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41" autoAdjust="0"/>
    <p:restoredTop sz="95752"/>
  </p:normalViewPr>
  <p:slideViewPr>
    <p:cSldViewPr snapToGrid="0">
      <p:cViewPr varScale="1">
        <p:scale>
          <a:sx n="119" d="100"/>
          <a:sy n="119" d="100"/>
        </p:scale>
        <p:origin x="74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8" d="100"/>
          <a:sy n="118" d="100"/>
        </p:scale>
        <p:origin x="1184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EC87FF-9CAD-F84D-85B0-5DE10641B6B9}" type="datetimeFigureOut">
              <a:rPr kumimoji="1" lang="zh-CN" altLang="en-US" smtClean="0"/>
              <a:t>2024/12/13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68BDA7-F3C6-4F4B-92C3-7571726D3F6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42244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120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104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316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73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284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914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6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19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50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66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201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E6C6D6C3-BAB9-4DA8-AD40-D4879FED30DF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C69FFA2-ECD6-42AD-ADC5-5BC80C591EB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519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B409F6-E00F-40C2-A761-7F5E1337B3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PRINCIPLES OF PROGRAMMING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296651-8428-4743-82C1-2A11544F89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Function &amp;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3317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8A510C-622C-4FF4-92AF-721409B0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Function </a:t>
            </a:r>
            <a:r>
              <a:rPr lang="zh-CN" altLang="en-US" dirty="0"/>
              <a:t>函数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B94F3F-5DC6-4598-B261-F76D5923C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zh-CN" altLang="en-US" dirty="0"/>
              <a:t>定义函数</a:t>
            </a:r>
            <a:endParaRPr lang="en-US" altLang="zh-CN" dirty="0"/>
          </a:p>
          <a:p>
            <a:pPr lvl="1"/>
            <a:r>
              <a:rPr lang="zh-CN" altLang="en-US" dirty="0"/>
              <a:t>函数代码块以</a:t>
            </a:r>
            <a:r>
              <a:rPr lang="en-US" altLang="zh-CN" dirty="0"/>
              <a:t>def</a:t>
            </a:r>
            <a:r>
              <a:rPr lang="zh-CN" altLang="en-US" dirty="0"/>
              <a:t>关键字开头，后接函数名和圆括号</a:t>
            </a:r>
            <a:endParaRPr lang="en-US" altLang="zh-CN" dirty="0"/>
          </a:p>
          <a:p>
            <a:pPr lvl="1"/>
            <a:r>
              <a:rPr lang="zh-CN" altLang="en-US" dirty="0"/>
              <a:t>所有传入参数必须放在圆括号中间</a:t>
            </a:r>
            <a:endParaRPr lang="en-US" altLang="zh-CN" dirty="0"/>
          </a:p>
          <a:p>
            <a:pPr lvl="1"/>
            <a:r>
              <a:rPr lang="zh-CN" altLang="en-US" dirty="0"/>
              <a:t>函数第一行语句可以用字符串说明函数作用，一般用三个</a:t>
            </a:r>
            <a:r>
              <a:rPr lang="en-US" altLang="zh-CN" dirty="0"/>
              <a:t>”</a:t>
            </a:r>
          </a:p>
          <a:p>
            <a:pPr lvl="1"/>
            <a:r>
              <a:rPr lang="zh-CN" altLang="en-US" dirty="0"/>
              <a:t>函数内容以冒号开始，并且缩进</a:t>
            </a:r>
            <a:endParaRPr lang="en-US" altLang="zh-CN" dirty="0"/>
          </a:p>
          <a:p>
            <a:pPr lvl="1"/>
            <a:r>
              <a:rPr lang="en-US" altLang="zh-CN" dirty="0"/>
              <a:t>return [</a:t>
            </a:r>
            <a:r>
              <a:rPr lang="zh-CN" altLang="en-US" dirty="0"/>
              <a:t>表达式</a:t>
            </a:r>
            <a:r>
              <a:rPr lang="en-US" altLang="zh-CN" dirty="0"/>
              <a:t>]</a:t>
            </a:r>
            <a:r>
              <a:rPr lang="zh-CN" altLang="en-US" dirty="0"/>
              <a:t>结束函数，可选返回一个值给调用方，不带</a:t>
            </a:r>
            <a:r>
              <a:rPr lang="en-US" altLang="zh-CN" dirty="0"/>
              <a:t>return</a:t>
            </a:r>
            <a:r>
              <a:rPr lang="zh-CN" altLang="en-US" dirty="0"/>
              <a:t>相当于放回</a:t>
            </a:r>
            <a:r>
              <a:rPr lang="en-US" altLang="zh-CN" dirty="0"/>
              <a:t>None</a:t>
            </a:r>
          </a:p>
          <a:p>
            <a:pPr lvl="1"/>
            <a:endParaRPr lang="en-US" altLang="zh-CN" dirty="0"/>
          </a:p>
          <a:p>
            <a:pPr marL="274320" lvl="1" indent="0">
              <a:buNone/>
            </a:pPr>
            <a:r>
              <a:rPr lang="en-US" altLang="zh-CN" dirty="0"/>
              <a:t>def function_name (params):</a:t>
            </a:r>
          </a:p>
          <a:p>
            <a:pPr marL="274320" lvl="1" indent="0">
              <a:buNone/>
            </a:pPr>
            <a:r>
              <a:rPr lang="en-US" altLang="zh-CN" dirty="0"/>
              <a:t>	””” </a:t>
            </a:r>
            <a:r>
              <a:rPr lang="zh-CN" altLang="en-US" dirty="0"/>
              <a:t>函数说明 </a:t>
            </a:r>
            <a:r>
              <a:rPr lang="en-US" altLang="zh-CN" dirty="0"/>
              <a:t>”””</a:t>
            </a:r>
          </a:p>
          <a:p>
            <a:pPr marL="274320" lvl="1" indent="0">
              <a:buNone/>
            </a:pPr>
            <a:r>
              <a:rPr lang="en-US" altLang="zh-CN" dirty="0"/>
              <a:t>	function_suite</a:t>
            </a:r>
          </a:p>
          <a:p>
            <a:pPr marL="274320" lvl="1" indent="0">
              <a:buNone/>
            </a:pPr>
            <a:r>
              <a:rPr lang="en-US" altLang="zh-CN" dirty="0"/>
              <a:t>	return [expression]</a:t>
            </a:r>
          </a:p>
        </p:txBody>
      </p:sp>
    </p:spTree>
    <p:extLst>
      <p:ext uri="{BB962C8B-B14F-4D97-AF65-F5344CB8AC3E}">
        <p14:creationId xmlns:p14="http://schemas.microsoft.com/office/powerpoint/2010/main" val="3099180028"/>
      </p:ext>
    </p:extLst>
  </p:cSld>
  <p:clrMapOvr>
    <a:masterClrMapping/>
  </p:clrMapOvr>
</p:sld>
</file>

<file path=ppt/theme/theme1.xml><?xml version="1.0" encoding="utf-8"?>
<a:theme xmlns:a="http://schemas.openxmlformats.org/drawingml/2006/main" name="基础">
  <a:themeElements>
    <a:clrScheme name="纸张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15918</TotalTime>
  <Words>103</Words>
  <Application>Microsoft Macintosh PowerPoint</Application>
  <PresentationFormat>宽屏</PresentationFormat>
  <Paragraphs>14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5" baseType="lpstr">
      <vt:lpstr>DengXian</vt:lpstr>
      <vt:lpstr>Corbel</vt:lpstr>
      <vt:lpstr>基础</vt:lpstr>
      <vt:lpstr>PRINCIPLES OF PROGRAMMING</vt:lpstr>
      <vt:lpstr>Function 函数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PROGRAMMING</dc:title>
  <dc:creator>huang yitong</dc:creator>
  <cp:lastModifiedBy>yitong huang</cp:lastModifiedBy>
  <cp:revision>24</cp:revision>
  <dcterms:created xsi:type="dcterms:W3CDTF">2022-04-05T04:37:49Z</dcterms:created>
  <dcterms:modified xsi:type="dcterms:W3CDTF">2024-12-13T08:12:19Z</dcterms:modified>
</cp:coreProperties>
</file>