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E74F-B358-4EE5-B2B9-76AD038D7CE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15CF-F1F4-46DA-BB3A-B1F9C82CCE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ichbinhungrig41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84050"/>
              </p:ext>
            </p:extLst>
          </p:nvPr>
        </p:nvGraphicFramePr>
        <p:xfrm>
          <a:off x="838200" y="1825619"/>
          <a:ext cx="10515600" cy="4799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sx="1000" sy="1000" algn="ctr" rotWithShape="0">
                    <a:srgbClr val="000000">
                      <a:alpha val="43137"/>
                    </a:srgbClr>
                  </a:outerShdw>
                  <a:reflection stA="45000" endPos="65000" dir="5400000" sy="-100000" algn="bl" rotWithShape="0"/>
                </a:effectLst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8155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0000"/>
                          </a:solidFill>
                        </a:rPr>
                        <a:t>office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0x6E6E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0x3E3E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0x2020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0x4D4D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0x1C1C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Eingang</a:t>
                      </a:r>
                      <a:endParaRPr lang="en-US" dirty="0" smtClean="0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81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Parking</a:t>
                      </a:r>
                      <a:r>
                        <a:rPr lang="de-DE" baseline="0" dirty="0" smtClean="0"/>
                        <a:t>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9208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PowerPoint-Präsentation</vt:lpstr>
      <vt:lpstr>ichbinhungrig41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Yitong</dc:creator>
  <cp:lastModifiedBy>Yitong</cp:lastModifiedBy>
  <cp:revision>2</cp:revision>
  <dcterms:created xsi:type="dcterms:W3CDTF">2017-07-07T14:09:51Z</dcterms:created>
  <dcterms:modified xsi:type="dcterms:W3CDTF">2017-07-07T14:20:00Z</dcterms:modified>
</cp:coreProperties>
</file>