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70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7CFB-9A52-4459-B460-F798CD158F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CC3B-DC09-46A1-935F-30D1283FA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53" y="793603"/>
            <a:ext cx="4528339" cy="537825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798492" y="1217617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0x1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98492" y="5257799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0x3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769107" y="5725576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0x5</a:t>
            </a:r>
            <a:endParaRPr lang="en-US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9399371" y="1217618"/>
            <a:ext cx="5207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dirty="0" smtClean="0"/>
              <a:t>0x6</a:t>
            </a:r>
            <a:endParaRPr lang="en-US" b="1" dirty="0"/>
          </a:p>
        </p:txBody>
      </p:sp>
      <p:sp>
        <p:nvSpPr>
          <p:cNvPr id="20" name="Pfeil nach rechts 19"/>
          <p:cNvSpPr/>
          <p:nvPr/>
        </p:nvSpPr>
        <p:spPr>
          <a:xfrm>
            <a:off x="6788580" y="2413000"/>
            <a:ext cx="1060020" cy="20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7273333" y="225161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u="sng" dirty="0" smtClean="0">
                <a:solidFill>
                  <a:srgbClr val="7030A0"/>
                </a:solidFill>
              </a:rPr>
              <a:t>126</a:t>
            </a:r>
            <a:endParaRPr lang="en-US" i="1" u="sng" dirty="0">
              <a:solidFill>
                <a:srgbClr val="7030A0"/>
              </a:solidFill>
            </a:endParaRPr>
          </a:p>
        </p:txBody>
      </p:sp>
      <p:sp>
        <p:nvSpPr>
          <p:cNvPr id="23" name="Stern mit 5 Zacken 22"/>
          <p:cNvSpPr/>
          <p:nvPr/>
        </p:nvSpPr>
        <p:spPr>
          <a:xfrm>
            <a:off x="6603838" y="2382419"/>
            <a:ext cx="184742" cy="231030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6453629" y="2328558"/>
            <a:ext cx="4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7561441" y="3327153"/>
            <a:ext cx="4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27" name="Stern mit 5 Zacken 26"/>
          <p:cNvSpPr/>
          <p:nvPr/>
        </p:nvSpPr>
        <p:spPr>
          <a:xfrm>
            <a:off x="7778103" y="3410815"/>
            <a:ext cx="184742" cy="23103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7976774" y="3429000"/>
            <a:ext cx="367126" cy="173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8238226" y="3641845"/>
            <a:ext cx="8627" cy="17587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228578" y="433424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u="sng" dirty="0" smtClean="0">
                <a:solidFill>
                  <a:srgbClr val="7030A0"/>
                </a:solidFill>
              </a:rPr>
              <a:t>280</a:t>
            </a:r>
            <a:endParaRPr lang="en-US" i="1" u="sng" dirty="0">
              <a:solidFill>
                <a:srgbClr val="7030A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880938" y="1217618"/>
            <a:ext cx="3066212" cy="433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389998" y="521845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accent5"/>
                </a:solidFill>
              </a:rPr>
              <a:t>250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5912942" y="5424339"/>
            <a:ext cx="127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chteck 30"/>
          <p:cNvSpPr/>
          <p:nvPr/>
        </p:nvSpPr>
        <p:spPr>
          <a:xfrm>
            <a:off x="7186107" y="5281498"/>
            <a:ext cx="471114" cy="434378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chteck 31"/>
          <p:cNvSpPr/>
          <p:nvPr/>
        </p:nvSpPr>
        <p:spPr>
          <a:xfrm>
            <a:off x="8702147" y="1000428"/>
            <a:ext cx="471114" cy="434378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chteck 32"/>
          <p:cNvSpPr/>
          <p:nvPr/>
        </p:nvSpPr>
        <p:spPr>
          <a:xfrm>
            <a:off x="5451274" y="5281498"/>
            <a:ext cx="471114" cy="434378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hteck 33"/>
          <p:cNvSpPr/>
          <p:nvPr/>
        </p:nvSpPr>
        <p:spPr>
          <a:xfrm>
            <a:off x="5541751" y="1000428"/>
            <a:ext cx="471114" cy="434378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51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Yitong</dc:creator>
  <cp:lastModifiedBy>Yitong</cp:lastModifiedBy>
  <cp:revision>6</cp:revision>
  <dcterms:created xsi:type="dcterms:W3CDTF">2017-08-02T15:25:57Z</dcterms:created>
  <dcterms:modified xsi:type="dcterms:W3CDTF">2017-09-05T13:36:31Z</dcterms:modified>
</cp:coreProperties>
</file>