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A34C-B95F-49C2-A072-B2155BC32E02}" type="datetimeFigureOut">
              <a:rPr lang="en-US" smtClean="0"/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BF22-C69A-4CF3-ACFB-F9EE604E6C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2" y="0"/>
            <a:ext cx="5990896" cy="685800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486410" y="1560830"/>
            <a:ext cx="2644775" cy="342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en-US" sz="2000" dirty="0"/>
              <a:t>simulation result</a:t>
            </a:r>
            <a:endParaRPr lang="de-DE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945"/>
            <a:ext cx="12192000" cy="6143700"/>
          </a:xfrm>
        </p:spPr>
      </p:pic>
      <p:sp>
        <p:nvSpPr>
          <p:cNvPr id="3" name="Titel 1"/>
          <p:cNvSpPr>
            <a:spLocks noGrp="1"/>
          </p:cNvSpPr>
          <p:nvPr/>
        </p:nvSpPr>
        <p:spPr>
          <a:xfrm>
            <a:off x="486410" y="1560830"/>
            <a:ext cx="2644775" cy="342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en-US" sz="2000" dirty="0"/>
              <a:t>after rotation</a:t>
            </a:r>
            <a:endParaRPr lang="de-DE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410" y="1560830"/>
            <a:ext cx="2644775" cy="3423920"/>
          </a:xfrm>
        </p:spPr>
        <p:txBody>
          <a:bodyPr/>
          <a:lstStyle/>
          <a:p>
            <a:r>
              <a:rPr lang="de-DE" altLang="en-US" sz="2000" dirty="0"/>
              <a:t>experiment:</a:t>
            </a:r>
            <a:br>
              <a:rPr lang="de-DE" altLang="en-US" sz="2000" dirty="0"/>
            </a:br>
            <a:r>
              <a:rPr lang="de-DE" altLang="en-US" sz="2000" dirty="0"/>
              <a:t> true position of </a:t>
            </a:r>
            <a:br>
              <a:rPr lang="de-DE" altLang="en-US" sz="2000" dirty="0"/>
            </a:br>
            <a:r>
              <a:rPr lang="de-DE" altLang="en-US" sz="2000" dirty="0"/>
              <a:t>the nodes</a:t>
            </a:r>
            <a:endParaRPr lang="de-DE" altLang="en-US" sz="2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07" y="36195"/>
            <a:ext cx="7089647" cy="68100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60" y="0"/>
            <a:ext cx="7562080" cy="6764215"/>
          </a:xfrm>
        </p:spPr>
      </p:pic>
      <p:sp>
        <p:nvSpPr>
          <p:cNvPr id="3" name="Titel 1"/>
          <p:cNvSpPr>
            <a:spLocks noGrp="1"/>
          </p:cNvSpPr>
          <p:nvPr/>
        </p:nvSpPr>
        <p:spPr>
          <a:xfrm>
            <a:off x="486410" y="1560830"/>
            <a:ext cx="1998980" cy="342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en-US" sz="2000" dirty="0"/>
              <a:t>self_calibration algorithm output</a:t>
            </a:r>
            <a:endParaRPr lang="de-DE" altLang="en-US" sz="2000" dirty="0"/>
          </a:p>
          <a:p>
            <a:r>
              <a:rPr lang="de-DE" altLang="en-US" sz="2000" dirty="0"/>
              <a:t>with hardware collected data</a:t>
            </a:r>
            <a:endParaRPr lang="de-DE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17" y="10795"/>
            <a:ext cx="9639966" cy="6836162"/>
          </a:xfrm>
        </p:spPr>
      </p:pic>
      <p:sp>
        <p:nvSpPr>
          <p:cNvPr id="3" name="Titel 1"/>
          <p:cNvSpPr>
            <a:spLocks noGrp="1"/>
          </p:cNvSpPr>
          <p:nvPr/>
        </p:nvSpPr>
        <p:spPr>
          <a:xfrm>
            <a:off x="486410" y="1560830"/>
            <a:ext cx="1765935" cy="342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en-US" sz="2000" dirty="0"/>
              <a:t>rotation with only nodes</a:t>
            </a:r>
            <a:endParaRPr lang="de-DE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18" y="0"/>
            <a:ext cx="9741564" cy="6858000"/>
          </a:xfrm>
        </p:spPr>
      </p:pic>
      <p:sp>
        <p:nvSpPr>
          <p:cNvPr id="3" name="Titel 1"/>
          <p:cNvSpPr>
            <a:spLocks noGrp="1"/>
          </p:cNvSpPr>
          <p:nvPr/>
        </p:nvSpPr>
        <p:spPr>
          <a:xfrm>
            <a:off x="486410" y="1560830"/>
            <a:ext cx="1901190" cy="342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en-US" sz="2000" dirty="0"/>
              <a:t>rotation with tag trajectory and nodes</a:t>
            </a:r>
            <a:endParaRPr lang="de-DE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Larissa</vt:lpstr>
      <vt:lpstr>true position of  the nodes</vt:lpstr>
      <vt:lpstr>true position of  the nodes</vt:lpstr>
      <vt:lpstr>PowerPoint 演示文稿</vt:lpstr>
      <vt:lpstr>true position of  the nodes</vt:lpstr>
      <vt:lpstr>true position of  the nodes</vt:lpstr>
      <vt:lpstr>true position of  the nodes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Yitong</dc:creator>
  <cp:lastModifiedBy>Yitong</cp:lastModifiedBy>
  <cp:revision>5</cp:revision>
  <dcterms:created xsi:type="dcterms:W3CDTF">2017-09-05T13:09:00Z</dcterms:created>
  <dcterms:modified xsi:type="dcterms:W3CDTF">2017-09-05T15:49:28Z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