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graphicFrame>
        <p:nvGraphicFramePr>
          <p:cNvPr id="4" name="表格 3"/>
          <p:cNvGraphicFramePr/>
          <p:nvPr/>
        </p:nvGraphicFramePr>
        <p:xfrm>
          <a:off x="119956" y="596265"/>
          <a:ext cx="11958955" cy="5242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5985"/>
                <a:gridCol w="9792970"/>
              </a:tblGrid>
              <a:tr h="1310640"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de-DE" altLang="zh-CN" sz="2400" b="0">
                          <a:solidFill>
                            <a:schemeClr val="dk1"/>
                          </a:solidFill>
                          <a:latin typeface="Times New Roman" panose="02020603050405020304" charset="0"/>
                        </a:rPr>
                        <a:t>GPS</a:t>
                      </a:r>
                      <a:endParaRPr lang="de-DE" altLang="zh-CN" sz="2400" b="0">
                        <a:solidFill>
                          <a:schemeClr val="dk1"/>
                        </a:solidFill>
                        <a:latin typeface="Times New Roman" panose="02020603050405020304" charset="0"/>
                      </a:endParaRPr>
                    </a:p>
                  </a:txBody>
                  <a:tcPr anchor="ctr" anchorCtr="0"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0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1310640"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de-DE" altLang="zh-CN" sz="2400">
                          <a:latin typeface="Times New Roman" panose="02020603050405020304" charset="0"/>
                        </a:rPr>
                        <a:t>WiFi</a:t>
                      </a:r>
                      <a:endParaRPr lang="de-DE" altLang="zh-CN" sz="2400">
                        <a:latin typeface="Times New Roman" panose="02020603050405020304" charset="0"/>
                      </a:endParaRPr>
                    </a:p>
                  </a:txBody>
                  <a:tcPr anchor="ctr" anchorCtr="0"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00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1310640"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de-DE" sz="2400">
                          <a:latin typeface="Times New Roman" panose="02020603050405020304" charset="0"/>
                          <a:sym typeface="+mn-ea"/>
                        </a:rPr>
                        <a:t>Ultrasound</a:t>
                      </a:r>
                      <a:endParaRPr lang="de-DE" sz="2400">
                        <a:latin typeface="Times New Roman" panose="02020603050405020304" charset="0"/>
                        <a:sym typeface="+mn-ea"/>
                      </a:endParaRPr>
                    </a:p>
                  </a:txBody>
                  <a:tcPr anchor="ctr" anchorCtr="0"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600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1310640"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de-DE" sz="2400">
                          <a:latin typeface="Times New Roman" panose="02020603050405020304" charset="0"/>
                          <a:sym typeface="+mn-ea"/>
                        </a:rPr>
                        <a:t>UWB</a:t>
                      </a:r>
                      <a:endParaRPr lang="de-DE" sz="2400">
                        <a:latin typeface="Times New Roman" panose="02020603050405020304" charset="0"/>
                        <a:sym typeface="+mn-ea"/>
                      </a:endParaRPr>
                    </a:p>
                  </a:txBody>
                  <a:tcPr anchor="ctr" anchorCtr="0"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600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椭圆 4"/>
          <p:cNvSpPr/>
          <p:nvPr/>
        </p:nvSpPr>
        <p:spPr>
          <a:xfrm>
            <a:off x="3757295" y="4729480"/>
            <a:ext cx="1191260" cy="102743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de-DE" altLang="zh-CN" sz="1400"/>
              <a:t>OM</a:t>
            </a:r>
            <a:endParaRPr lang="de-DE" altLang="zh-CN" sz="1400"/>
          </a:p>
          <a:p>
            <a:pPr algn="ctr"/>
            <a:r>
              <a:rPr lang="de-DE" altLang="zh-CN" sz="1400"/>
              <a:t>0.21 m</a:t>
            </a:r>
            <a:endParaRPr lang="de-DE" altLang="zh-CN" sz="1400"/>
          </a:p>
        </p:txBody>
      </p:sp>
      <p:sp>
        <p:nvSpPr>
          <p:cNvPr id="6" name="椭圆 5"/>
          <p:cNvSpPr/>
          <p:nvPr/>
        </p:nvSpPr>
        <p:spPr>
          <a:xfrm>
            <a:off x="4623435" y="4729480"/>
            <a:ext cx="1267460" cy="102743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de-DE" altLang="zh-CN" sz="1400"/>
              <a:t>EKF-MC1</a:t>
            </a:r>
            <a:endParaRPr lang="de-DE" altLang="zh-CN" sz="1400"/>
          </a:p>
          <a:p>
            <a:pPr algn="ctr"/>
            <a:r>
              <a:rPr lang="de-DE" altLang="zh-CN" sz="1400"/>
              <a:t>0.22 m</a:t>
            </a:r>
            <a:endParaRPr lang="de-DE" altLang="zh-CN" sz="1400"/>
          </a:p>
        </p:txBody>
      </p:sp>
      <p:sp>
        <p:nvSpPr>
          <p:cNvPr id="7" name="椭圆 6"/>
          <p:cNvSpPr/>
          <p:nvPr/>
        </p:nvSpPr>
        <p:spPr>
          <a:xfrm>
            <a:off x="5603240" y="4729480"/>
            <a:ext cx="1228090" cy="102743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de-DE" altLang="zh-CN" sz="1400"/>
              <a:t>EKF-MC2</a:t>
            </a:r>
            <a:endParaRPr lang="de-DE" altLang="zh-CN" sz="1400"/>
          </a:p>
          <a:p>
            <a:pPr algn="ctr"/>
            <a:r>
              <a:rPr lang="de-DE" altLang="zh-CN" sz="1400"/>
              <a:t>0.25 m</a:t>
            </a:r>
            <a:endParaRPr lang="de-DE" altLang="zh-CN" sz="1400"/>
          </a:p>
        </p:txBody>
      </p:sp>
      <p:sp>
        <p:nvSpPr>
          <p:cNvPr id="8" name="椭圆 7"/>
          <p:cNvSpPr/>
          <p:nvPr/>
        </p:nvSpPr>
        <p:spPr>
          <a:xfrm>
            <a:off x="2697480" y="3363595"/>
            <a:ext cx="962025" cy="102743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de-DE" altLang="zh-CN" sz="1400"/>
              <a:t>[7], [8]</a:t>
            </a:r>
            <a:endParaRPr lang="de-DE" altLang="zh-CN" sz="1400"/>
          </a:p>
          <a:p>
            <a:pPr algn="ctr"/>
            <a:r>
              <a:rPr lang="de-DE" altLang="zh-CN" sz="1400"/>
              <a:t>0.1 m</a:t>
            </a:r>
            <a:endParaRPr lang="de-DE" altLang="zh-CN" sz="1400"/>
          </a:p>
        </p:txBody>
      </p:sp>
      <p:sp>
        <p:nvSpPr>
          <p:cNvPr id="9" name="椭圆 8"/>
          <p:cNvSpPr/>
          <p:nvPr/>
        </p:nvSpPr>
        <p:spPr>
          <a:xfrm>
            <a:off x="6419215" y="3363595"/>
            <a:ext cx="1379855" cy="102743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de-DE" altLang="zh-CN" sz="1400"/>
              <a:t>ASSIST[11]</a:t>
            </a:r>
            <a:endParaRPr lang="de-DE" altLang="zh-CN" sz="1400"/>
          </a:p>
          <a:p>
            <a:pPr algn="ctr"/>
            <a:r>
              <a:rPr lang="de-DE" altLang="zh-CN" sz="1400"/>
              <a:t>0.29 m</a:t>
            </a:r>
            <a:endParaRPr lang="de-DE" altLang="zh-CN" sz="1400"/>
          </a:p>
        </p:txBody>
      </p:sp>
      <p:sp>
        <p:nvSpPr>
          <p:cNvPr id="10" name="椭圆 9"/>
          <p:cNvSpPr/>
          <p:nvPr/>
        </p:nvSpPr>
        <p:spPr>
          <a:xfrm>
            <a:off x="5113020" y="-859155"/>
            <a:ext cx="1718310" cy="102743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de-DE" altLang="zh-CN" sz="1400"/>
              <a:t>ArrayTrack[11]</a:t>
            </a:r>
            <a:endParaRPr lang="de-DE" altLang="zh-CN" sz="1400"/>
          </a:p>
          <a:p>
            <a:pPr algn="ctr"/>
            <a:r>
              <a:rPr lang="de-DE" altLang="zh-CN" sz="1400"/>
              <a:t>0.23 m</a:t>
            </a:r>
            <a:endParaRPr lang="de-DE" altLang="zh-CN" sz="1400"/>
          </a:p>
        </p:txBody>
      </p:sp>
      <p:sp>
        <p:nvSpPr>
          <p:cNvPr id="11" name="椭圆 10"/>
          <p:cNvSpPr/>
          <p:nvPr/>
        </p:nvSpPr>
        <p:spPr>
          <a:xfrm>
            <a:off x="7713345" y="-859155"/>
            <a:ext cx="1608455" cy="102743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de-DE" altLang="zh-CN" sz="1400"/>
              <a:t>Ubicarse[11]</a:t>
            </a:r>
            <a:endParaRPr lang="de-DE" altLang="zh-CN" sz="1400"/>
          </a:p>
          <a:p>
            <a:pPr algn="ctr"/>
            <a:r>
              <a:rPr lang="de-DE" altLang="zh-CN" sz="1400"/>
              <a:t>0.39</a:t>
            </a:r>
            <a:endParaRPr lang="de-DE" altLang="zh-CN" sz="1400"/>
          </a:p>
        </p:txBody>
      </p:sp>
      <p:sp>
        <p:nvSpPr>
          <p:cNvPr id="12" name="椭圆 11"/>
          <p:cNvSpPr/>
          <p:nvPr/>
        </p:nvSpPr>
        <p:spPr>
          <a:xfrm>
            <a:off x="11135995" y="689610"/>
            <a:ext cx="865505" cy="102743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de-DE" altLang="zh-CN" sz="1400"/>
              <a:t>[2]</a:t>
            </a:r>
            <a:endParaRPr lang="de-DE" altLang="zh-CN" sz="1400"/>
          </a:p>
          <a:p>
            <a:pPr algn="ctr"/>
            <a:r>
              <a:rPr lang="de-DE" altLang="zh-CN" sz="1400"/>
              <a:t>4.9 m</a:t>
            </a:r>
            <a:endParaRPr lang="de-DE" altLang="zh-CN" sz="1400"/>
          </a:p>
        </p:txBody>
      </p:sp>
      <p:sp>
        <p:nvSpPr>
          <p:cNvPr id="13" name="椭圆 12"/>
          <p:cNvSpPr/>
          <p:nvPr/>
        </p:nvSpPr>
        <p:spPr>
          <a:xfrm>
            <a:off x="10234295" y="689610"/>
            <a:ext cx="836930" cy="102743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de-DE" altLang="zh-CN" sz="1400"/>
              <a:t>[3]</a:t>
            </a:r>
            <a:endParaRPr lang="de-DE" altLang="zh-CN" sz="1400"/>
          </a:p>
          <a:p>
            <a:pPr algn="ctr"/>
            <a:r>
              <a:rPr lang="de-DE" altLang="zh-CN" sz="1400"/>
              <a:t>1.9 m</a:t>
            </a:r>
            <a:endParaRPr lang="de-DE" altLang="zh-CN"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graphicFrame>
        <p:nvGraphicFramePr>
          <p:cNvPr id="4" name="表格 3"/>
          <p:cNvGraphicFramePr/>
          <p:nvPr/>
        </p:nvGraphicFramePr>
        <p:xfrm>
          <a:off x="119956" y="596265"/>
          <a:ext cx="11958955" cy="5242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5985"/>
                <a:gridCol w="9792970"/>
              </a:tblGrid>
              <a:tr h="1310640"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de-DE" altLang="zh-CN" sz="2400" b="0">
                          <a:solidFill>
                            <a:schemeClr val="dk1"/>
                          </a:solidFill>
                          <a:latin typeface="Times New Roman" panose="02020603050405020304" charset="0"/>
                        </a:rPr>
                        <a:t>GPS</a:t>
                      </a:r>
                      <a:endParaRPr lang="de-DE" altLang="zh-CN" sz="2400" b="0">
                        <a:solidFill>
                          <a:schemeClr val="dk1"/>
                        </a:solidFill>
                        <a:latin typeface="Times New Roman" panose="02020603050405020304" charset="0"/>
                      </a:endParaRPr>
                    </a:p>
                  </a:txBody>
                  <a:tcPr anchor="ctr" anchorCtr="0"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0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1310640"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de-DE" altLang="zh-CN" sz="2400">
                          <a:latin typeface="Times New Roman" panose="02020603050405020304" charset="0"/>
                        </a:rPr>
                        <a:t>WiFi</a:t>
                      </a:r>
                      <a:endParaRPr lang="de-DE" altLang="zh-CN" sz="2400">
                        <a:latin typeface="Times New Roman" panose="02020603050405020304" charset="0"/>
                      </a:endParaRPr>
                    </a:p>
                  </a:txBody>
                  <a:tcPr anchor="ctr" anchorCtr="0"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00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1310640"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de-DE" sz="2400">
                          <a:latin typeface="Times New Roman" panose="02020603050405020304" charset="0"/>
                          <a:sym typeface="+mn-ea"/>
                        </a:rPr>
                        <a:t>Ultrasound</a:t>
                      </a:r>
                      <a:endParaRPr lang="de-DE" sz="2400">
                        <a:latin typeface="Times New Roman" panose="02020603050405020304" charset="0"/>
                        <a:sym typeface="+mn-ea"/>
                      </a:endParaRPr>
                    </a:p>
                  </a:txBody>
                  <a:tcPr anchor="ctr" anchorCtr="0"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600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1310640"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de-DE" sz="2400">
                          <a:latin typeface="Times New Roman" panose="02020603050405020304" charset="0"/>
                          <a:sym typeface="+mn-ea"/>
                        </a:rPr>
                        <a:t>UWB</a:t>
                      </a:r>
                      <a:endParaRPr lang="de-DE" sz="2400">
                        <a:latin typeface="Times New Roman" panose="02020603050405020304" charset="0"/>
                        <a:sym typeface="+mn-ea"/>
                      </a:endParaRPr>
                    </a:p>
                  </a:txBody>
                  <a:tcPr anchor="ctr" anchorCtr="0"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600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椭圆 4"/>
          <p:cNvSpPr/>
          <p:nvPr/>
        </p:nvSpPr>
        <p:spPr>
          <a:xfrm>
            <a:off x="3757295" y="4729480"/>
            <a:ext cx="1191260" cy="102743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de-DE" altLang="zh-CN" sz="1400"/>
              <a:t>OM</a:t>
            </a:r>
            <a:endParaRPr lang="de-DE" altLang="zh-CN" sz="1400"/>
          </a:p>
          <a:p>
            <a:pPr algn="ctr"/>
            <a:r>
              <a:rPr lang="de-DE" altLang="zh-CN" sz="1400"/>
              <a:t>0.21 m</a:t>
            </a:r>
            <a:endParaRPr lang="de-DE" altLang="zh-CN" sz="1400"/>
          </a:p>
        </p:txBody>
      </p:sp>
      <p:sp>
        <p:nvSpPr>
          <p:cNvPr id="6" name="椭圆 5"/>
          <p:cNvSpPr/>
          <p:nvPr/>
        </p:nvSpPr>
        <p:spPr>
          <a:xfrm>
            <a:off x="4623435" y="4729480"/>
            <a:ext cx="1267460" cy="102743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de-DE" altLang="zh-CN" sz="1400"/>
              <a:t>EKF-MC1</a:t>
            </a:r>
            <a:endParaRPr lang="de-DE" altLang="zh-CN" sz="1400"/>
          </a:p>
          <a:p>
            <a:pPr algn="ctr"/>
            <a:r>
              <a:rPr lang="de-DE" altLang="zh-CN" sz="1400"/>
              <a:t>0.22 m</a:t>
            </a:r>
            <a:endParaRPr lang="de-DE" altLang="zh-CN" sz="1400"/>
          </a:p>
        </p:txBody>
      </p:sp>
      <p:sp>
        <p:nvSpPr>
          <p:cNvPr id="7" name="椭圆 6"/>
          <p:cNvSpPr/>
          <p:nvPr/>
        </p:nvSpPr>
        <p:spPr>
          <a:xfrm>
            <a:off x="5603240" y="4729480"/>
            <a:ext cx="1228090" cy="102743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de-DE" altLang="zh-CN" sz="1400"/>
              <a:t>EKF-MC2</a:t>
            </a:r>
            <a:endParaRPr lang="de-DE" altLang="zh-CN" sz="1400"/>
          </a:p>
          <a:p>
            <a:pPr algn="ctr"/>
            <a:r>
              <a:rPr lang="de-DE" altLang="zh-CN" sz="1400"/>
              <a:t>0.25 m</a:t>
            </a:r>
            <a:endParaRPr lang="de-DE" altLang="zh-CN" sz="1400"/>
          </a:p>
        </p:txBody>
      </p:sp>
      <p:sp>
        <p:nvSpPr>
          <p:cNvPr id="8" name="椭圆 7"/>
          <p:cNvSpPr/>
          <p:nvPr/>
        </p:nvSpPr>
        <p:spPr>
          <a:xfrm>
            <a:off x="2697480" y="3363595"/>
            <a:ext cx="962025" cy="102743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de-DE" altLang="zh-CN" sz="1400"/>
              <a:t>[7], [8]</a:t>
            </a:r>
            <a:endParaRPr lang="de-DE" altLang="zh-CN" sz="1400"/>
          </a:p>
          <a:p>
            <a:pPr algn="ctr"/>
            <a:r>
              <a:rPr lang="de-DE" altLang="zh-CN" sz="1400"/>
              <a:t>0.1 m</a:t>
            </a:r>
            <a:endParaRPr lang="de-DE" altLang="zh-CN" sz="1400"/>
          </a:p>
        </p:txBody>
      </p:sp>
      <p:sp>
        <p:nvSpPr>
          <p:cNvPr id="9" name="椭圆 8"/>
          <p:cNvSpPr/>
          <p:nvPr/>
        </p:nvSpPr>
        <p:spPr>
          <a:xfrm>
            <a:off x="6419215" y="3363595"/>
            <a:ext cx="1379855" cy="102743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de-DE" altLang="zh-CN" sz="1400"/>
              <a:t>ASSIST[11]</a:t>
            </a:r>
            <a:endParaRPr lang="de-DE" altLang="zh-CN" sz="1400"/>
          </a:p>
          <a:p>
            <a:pPr algn="ctr"/>
            <a:r>
              <a:rPr lang="de-DE" altLang="zh-CN" sz="1400"/>
              <a:t>0.29 m</a:t>
            </a:r>
            <a:endParaRPr lang="de-DE" altLang="zh-CN" sz="1400"/>
          </a:p>
        </p:txBody>
      </p:sp>
      <p:sp>
        <p:nvSpPr>
          <p:cNvPr id="10" name="椭圆 9"/>
          <p:cNvSpPr/>
          <p:nvPr/>
        </p:nvSpPr>
        <p:spPr>
          <a:xfrm>
            <a:off x="4948555" y="2121535"/>
            <a:ext cx="1718310" cy="102743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de-DE" altLang="zh-CN" sz="1400"/>
              <a:t>ArrayTrack[11]</a:t>
            </a:r>
            <a:endParaRPr lang="de-DE" altLang="zh-CN" sz="1400"/>
          </a:p>
          <a:p>
            <a:pPr algn="ctr"/>
            <a:r>
              <a:rPr lang="de-DE" altLang="zh-CN" sz="1400"/>
              <a:t>0.23 m</a:t>
            </a:r>
            <a:endParaRPr lang="de-DE" altLang="zh-CN" sz="1400"/>
          </a:p>
        </p:txBody>
      </p:sp>
      <p:sp>
        <p:nvSpPr>
          <p:cNvPr id="11" name="椭圆 10"/>
          <p:cNvSpPr/>
          <p:nvPr/>
        </p:nvSpPr>
        <p:spPr>
          <a:xfrm>
            <a:off x="7484745" y="2121535"/>
            <a:ext cx="1608455" cy="102743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de-DE" altLang="zh-CN" sz="1400"/>
              <a:t>Ubicarse[11]</a:t>
            </a:r>
            <a:endParaRPr lang="de-DE" altLang="zh-CN" sz="1400"/>
          </a:p>
          <a:p>
            <a:pPr algn="ctr"/>
            <a:r>
              <a:rPr lang="de-DE" altLang="zh-CN" sz="1400"/>
              <a:t>0.39</a:t>
            </a:r>
            <a:endParaRPr lang="de-DE" altLang="zh-CN" sz="1400"/>
          </a:p>
        </p:txBody>
      </p:sp>
      <p:sp>
        <p:nvSpPr>
          <p:cNvPr id="12" name="椭圆 11"/>
          <p:cNvSpPr/>
          <p:nvPr/>
        </p:nvSpPr>
        <p:spPr>
          <a:xfrm>
            <a:off x="11135995" y="689610"/>
            <a:ext cx="865505" cy="102743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de-DE" altLang="zh-CN" sz="1400"/>
              <a:t>[2]</a:t>
            </a:r>
            <a:endParaRPr lang="de-DE" altLang="zh-CN" sz="1400"/>
          </a:p>
          <a:p>
            <a:pPr algn="ctr"/>
            <a:r>
              <a:rPr lang="de-DE" altLang="zh-CN" sz="1400"/>
              <a:t>4.9 m</a:t>
            </a:r>
            <a:endParaRPr lang="de-DE" altLang="zh-CN" sz="1400"/>
          </a:p>
        </p:txBody>
      </p:sp>
      <p:sp>
        <p:nvSpPr>
          <p:cNvPr id="13" name="椭圆 12"/>
          <p:cNvSpPr/>
          <p:nvPr/>
        </p:nvSpPr>
        <p:spPr>
          <a:xfrm>
            <a:off x="10234295" y="689610"/>
            <a:ext cx="836930" cy="102743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de-DE" altLang="zh-CN" sz="1400"/>
              <a:t>[3]</a:t>
            </a:r>
            <a:endParaRPr lang="de-DE" altLang="zh-CN" sz="1400"/>
          </a:p>
          <a:p>
            <a:pPr algn="ctr"/>
            <a:r>
              <a:rPr lang="de-DE" altLang="zh-CN" sz="1400"/>
              <a:t>1.9 m</a:t>
            </a:r>
            <a:endParaRPr lang="de-DE" altLang="zh-CN"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270</Words>
  <Application>WPS 演示</Application>
  <PresentationFormat>宽屏</PresentationFormat>
  <Paragraphs>70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1" baseType="lpstr">
      <vt:lpstr>Arial</vt:lpstr>
      <vt:lpstr>SimSun</vt:lpstr>
      <vt:lpstr>Wingdings</vt:lpstr>
      <vt:lpstr>Arial Unicode MS</vt:lpstr>
      <vt:lpstr>Calibri Light</vt:lpstr>
      <vt:lpstr>Calibri</vt:lpstr>
      <vt:lpstr>Microsoft YaHei</vt:lpstr>
      <vt:lpstr>Times New Roman</vt:lpstr>
      <vt:lpstr>Office 主题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Yitong</dc:creator>
  <cp:lastModifiedBy>Yitong</cp:lastModifiedBy>
  <cp:revision>4</cp:revision>
  <dcterms:created xsi:type="dcterms:W3CDTF">2015-05-05T08:02:00Z</dcterms:created>
  <dcterms:modified xsi:type="dcterms:W3CDTF">2018-02-06T11:57:46Z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2052-10.1.0.7106</vt:lpwstr>
  </property>
</Properties>
</file>