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9956" y="596265"/>
          <a:ext cx="1195895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85"/>
                <a:gridCol w="9792970"/>
              </a:tblGrid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</a:rPr>
                        <a:t>GPS</a:t>
                      </a:r>
                      <a:endParaRPr lang="de-DE" altLang="zh-CN" sz="2400" b="0">
                        <a:solidFill>
                          <a:schemeClr val="dk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>
                          <a:latin typeface="Times New Roman" panose="02020603050405020304" charset="0"/>
                        </a:rPr>
                        <a:t>WiFi</a:t>
                      </a:r>
                      <a:endParaRPr lang="de-DE" altLang="zh-CN" sz="2400"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Ultrasound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UWB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4145915" y="4729480"/>
            <a:ext cx="11912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900">
                <a:latin typeface="Times New Roman" panose="02020603050405020304" charset="0"/>
              </a:rPr>
              <a:t>OM</a:t>
            </a:r>
            <a:endParaRPr lang="de-DE" altLang="zh-CN" sz="9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900">
                <a:latin typeface="Times New Roman" panose="02020603050405020304" charset="0"/>
              </a:rPr>
              <a:t>0.21 m</a:t>
            </a:r>
            <a:endParaRPr lang="de-DE" altLang="zh-CN" sz="900">
              <a:latin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45075" y="4729480"/>
            <a:ext cx="12674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000">
                <a:latin typeface="Times New Roman" panose="02020603050405020304" charset="0"/>
              </a:rPr>
              <a:t>EKF-MC1</a:t>
            </a:r>
            <a:endParaRPr lang="de-DE" altLang="zh-CN" sz="10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000">
                <a:latin typeface="Times New Roman" panose="02020603050405020304" charset="0"/>
              </a:rPr>
              <a:t>0.22 m</a:t>
            </a:r>
            <a:endParaRPr lang="de-DE" altLang="zh-CN" sz="1000">
              <a:latin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96330" y="4729480"/>
            <a:ext cx="133477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200">
                <a:latin typeface="Times New Roman" panose="02020603050405020304" charset="0"/>
              </a:rPr>
              <a:t>EKF-MC2</a:t>
            </a:r>
            <a:endParaRPr lang="de-DE" altLang="zh-CN" sz="12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200">
                <a:latin typeface="Times New Roman" panose="02020603050405020304" charset="0"/>
              </a:rPr>
              <a:t>0.25 m</a:t>
            </a:r>
            <a:endParaRPr lang="de-DE" altLang="zh-CN" sz="1200">
              <a:latin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97480" y="3363595"/>
            <a:ext cx="96202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>
                <a:latin typeface="Times New Roman" panose="02020603050405020304" charset="0"/>
              </a:rPr>
              <a:t>[7], [8]</a:t>
            </a:r>
            <a:endParaRPr lang="de-DE" altLang="zh-CN">
              <a:latin typeface="Times New Roman" panose="02020603050405020304" charset="0"/>
            </a:endParaRPr>
          </a:p>
          <a:p>
            <a:pPr algn="ctr"/>
            <a:r>
              <a:rPr lang="de-DE" altLang="zh-CN">
                <a:latin typeface="Times New Roman" panose="02020603050405020304" charset="0"/>
              </a:rPr>
              <a:t>0.1 m</a:t>
            </a:r>
            <a:endParaRPr lang="de-DE" altLang="zh-CN">
              <a:latin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04405" y="3363595"/>
            <a:ext cx="13798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600">
                <a:latin typeface="Times New Roman" panose="02020603050405020304" charset="0"/>
              </a:rPr>
              <a:t>ASSIST[11]</a:t>
            </a:r>
            <a:endParaRPr lang="de-DE" altLang="zh-CN" sz="16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600">
                <a:latin typeface="Times New Roman" panose="02020603050405020304" charset="0"/>
              </a:rPr>
              <a:t>0.29 m</a:t>
            </a:r>
            <a:endParaRPr lang="de-DE" altLang="zh-CN" sz="1600">
              <a:latin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13020" y="-859155"/>
            <a:ext cx="171831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ArrayTrack[11]</a:t>
            </a:r>
            <a:endParaRPr lang="de-DE" altLang="zh-CN" sz="1400"/>
          </a:p>
          <a:p>
            <a:pPr algn="ctr"/>
            <a:r>
              <a:rPr lang="de-DE" altLang="zh-CN" sz="1400"/>
              <a:t>0.23 m</a:t>
            </a:r>
            <a:endParaRPr lang="de-DE" altLang="zh-CN" sz="1400"/>
          </a:p>
        </p:txBody>
      </p:sp>
      <p:sp>
        <p:nvSpPr>
          <p:cNvPr id="11" name="椭圆 10"/>
          <p:cNvSpPr/>
          <p:nvPr/>
        </p:nvSpPr>
        <p:spPr>
          <a:xfrm>
            <a:off x="7713345" y="-859155"/>
            <a:ext cx="16084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Ubicarse[11]</a:t>
            </a:r>
            <a:endParaRPr lang="de-DE" altLang="zh-CN" sz="1400"/>
          </a:p>
          <a:p>
            <a:pPr algn="ctr"/>
            <a:r>
              <a:rPr lang="de-DE" altLang="zh-CN" sz="1400"/>
              <a:t>0.39</a:t>
            </a:r>
            <a:endParaRPr lang="de-DE" altLang="zh-CN" sz="1400"/>
          </a:p>
        </p:txBody>
      </p:sp>
      <p:sp>
        <p:nvSpPr>
          <p:cNvPr id="12" name="椭圆 11"/>
          <p:cNvSpPr/>
          <p:nvPr/>
        </p:nvSpPr>
        <p:spPr>
          <a:xfrm>
            <a:off x="11135995" y="689610"/>
            <a:ext cx="86550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[2]</a:t>
            </a:r>
            <a:endParaRPr lang="de-DE" altLang="zh-CN" sz="14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4.9 m</a:t>
            </a:r>
            <a:endParaRPr lang="de-DE" altLang="zh-CN" sz="1400">
              <a:latin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34295" y="689610"/>
            <a:ext cx="83693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[3]</a:t>
            </a:r>
            <a:endParaRPr lang="de-DE" altLang="zh-CN" sz="14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1.9 m</a:t>
            </a:r>
            <a:endParaRPr lang="de-DE" altLang="zh-CN" sz="1400"/>
          </a:p>
        </p:txBody>
      </p:sp>
      <p:sp>
        <p:nvSpPr>
          <p:cNvPr id="2" name="椭圆 1"/>
          <p:cNvSpPr/>
          <p:nvPr/>
        </p:nvSpPr>
        <p:spPr>
          <a:xfrm>
            <a:off x="3188970" y="4729480"/>
            <a:ext cx="12674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EKF-LWCR</a:t>
            </a:r>
            <a:endParaRPr lang="de-DE" altLang="zh-CN" sz="14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400" i="1">
                <a:latin typeface="Times New Roman" panose="02020603050405020304" charset="0"/>
              </a:rPr>
              <a:t>0.20 m</a:t>
            </a:r>
            <a:endParaRPr lang="de-DE" altLang="zh-CN" sz="1400" i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9956" y="596265"/>
          <a:ext cx="1195895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85"/>
                <a:gridCol w="9792970"/>
              </a:tblGrid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</a:rPr>
                        <a:t>GPS</a:t>
                      </a:r>
                      <a:endParaRPr lang="de-DE" altLang="zh-CN" sz="2400" b="0">
                        <a:solidFill>
                          <a:schemeClr val="dk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>
                          <a:latin typeface="Times New Roman" panose="02020603050405020304" charset="0"/>
                        </a:rPr>
                        <a:t>WiFi</a:t>
                      </a:r>
                      <a:endParaRPr lang="de-DE" altLang="zh-CN" sz="2400"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Ultrasound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UWB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3757295" y="4729480"/>
            <a:ext cx="11912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OM</a:t>
            </a:r>
            <a:endParaRPr lang="de-DE" altLang="zh-CN" sz="1400"/>
          </a:p>
          <a:p>
            <a:pPr algn="ctr"/>
            <a:r>
              <a:rPr lang="de-DE" altLang="zh-CN" sz="1400"/>
              <a:t>0.21 m</a:t>
            </a:r>
            <a:endParaRPr lang="de-DE" altLang="zh-CN" sz="1400"/>
          </a:p>
        </p:txBody>
      </p:sp>
      <p:sp>
        <p:nvSpPr>
          <p:cNvPr id="6" name="椭圆 5"/>
          <p:cNvSpPr/>
          <p:nvPr/>
        </p:nvSpPr>
        <p:spPr>
          <a:xfrm>
            <a:off x="4623435" y="4729480"/>
            <a:ext cx="12674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EKF-MC1</a:t>
            </a:r>
            <a:endParaRPr lang="de-DE" altLang="zh-CN" sz="1400"/>
          </a:p>
          <a:p>
            <a:pPr algn="ctr"/>
            <a:r>
              <a:rPr lang="de-DE" altLang="zh-CN" sz="1400"/>
              <a:t>0.22 m</a:t>
            </a:r>
            <a:endParaRPr lang="de-DE" altLang="zh-CN" sz="1400"/>
          </a:p>
        </p:txBody>
      </p:sp>
      <p:sp>
        <p:nvSpPr>
          <p:cNvPr id="7" name="椭圆 6"/>
          <p:cNvSpPr/>
          <p:nvPr/>
        </p:nvSpPr>
        <p:spPr>
          <a:xfrm>
            <a:off x="5603240" y="4729480"/>
            <a:ext cx="122809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EKF-MC2</a:t>
            </a:r>
            <a:endParaRPr lang="de-DE" altLang="zh-CN" sz="1400"/>
          </a:p>
          <a:p>
            <a:pPr algn="ctr"/>
            <a:r>
              <a:rPr lang="de-DE" altLang="zh-CN" sz="1400"/>
              <a:t>0.25 m</a:t>
            </a:r>
            <a:endParaRPr lang="de-DE" altLang="zh-CN" sz="1400"/>
          </a:p>
        </p:txBody>
      </p:sp>
      <p:sp>
        <p:nvSpPr>
          <p:cNvPr id="8" name="椭圆 7"/>
          <p:cNvSpPr/>
          <p:nvPr/>
        </p:nvSpPr>
        <p:spPr>
          <a:xfrm>
            <a:off x="2697480" y="3363595"/>
            <a:ext cx="96202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[7], [8]</a:t>
            </a:r>
            <a:endParaRPr lang="de-DE" altLang="zh-CN" sz="1400"/>
          </a:p>
          <a:p>
            <a:pPr algn="ctr"/>
            <a:r>
              <a:rPr lang="de-DE" altLang="zh-CN" sz="1400"/>
              <a:t>0.1 m</a:t>
            </a:r>
            <a:endParaRPr lang="de-DE" altLang="zh-CN" sz="1400"/>
          </a:p>
        </p:txBody>
      </p:sp>
      <p:sp>
        <p:nvSpPr>
          <p:cNvPr id="9" name="椭圆 8"/>
          <p:cNvSpPr/>
          <p:nvPr/>
        </p:nvSpPr>
        <p:spPr>
          <a:xfrm>
            <a:off x="6419215" y="3363595"/>
            <a:ext cx="13798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ASSIST[11]</a:t>
            </a:r>
            <a:endParaRPr lang="de-DE" altLang="zh-CN" sz="1400"/>
          </a:p>
          <a:p>
            <a:pPr algn="ctr"/>
            <a:r>
              <a:rPr lang="de-DE" altLang="zh-CN" sz="1400"/>
              <a:t>0.29 m</a:t>
            </a:r>
            <a:endParaRPr lang="de-DE" altLang="zh-CN" sz="1400"/>
          </a:p>
        </p:txBody>
      </p:sp>
      <p:sp>
        <p:nvSpPr>
          <p:cNvPr id="10" name="椭圆 9"/>
          <p:cNvSpPr/>
          <p:nvPr/>
        </p:nvSpPr>
        <p:spPr>
          <a:xfrm>
            <a:off x="4948555" y="2121535"/>
            <a:ext cx="171831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ArrayTrack[11]</a:t>
            </a:r>
            <a:endParaRPr lang="de-DE" altLang="zh-CN" sz="1400"/>
          </a:p>
          <a:p>
            <a:pPr algn="ctr"/>
            <a:r>
              <a:rPr lang="de-DE" altLang="zh-CN" sz="1400"/>
              <a:t>0.23 m</a:t>
            </a:r>
            <a:endParaRPr lang="de-DE" altLang="zh-CN" sz="1400"/>
          </a:p>
        </p:txBody>
      </p:sp>
      <p:sp>
        <p:nvSpPr>
          <p:cNvPr id="11" name="椭圆 10"/>
          <p:cNvSpPr/>
          <p:nvPr/>
        </p:nvSpPr>
        <p:spPr>
          <a:xfrm>
            <a:off x="7484745" y="2121535"/>
            <a:ext cx="16084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Ubicarse[11]</a:t>
            </a:r>
            <a:endParaRPr lang="de-DE" altLang="zh-CN" sz="1400"/>
          </a:p>
          <a:p>
            <a:pPr algn="ctr"/>
            <a:r>
              <a:rPr lang="de-DE" altLang="zh-CN" sz="1400"/>
              <a:t>0.39</a:t>
            </a:r>
            <a:endParaRPr lang="de-DE" altLang="zh-CN" sz="1400"/>
          </a:p>
        </p:txBody>
      </p:sp>
      <p:sp>
        <p:nvSpPr>
          <p:cNvPr id="12" name="椭圆 11"/>
          <p:cNvSpPr/>
          <p:nvPr/>
        </p:nvSpPr>
        <p:spPr>
          <a:xfrm>
            <a:off x="11135995" y="689610"/>
            <a:ext cx="86550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[2]</a:t>
            </a:r>
            <a:endParaRPr lang="de-DE" altLang="zh-CN" sz="1400"/>
          </a:p>
          <a:p>
            <a:pPr algn="ctr"/>
            <a:r>
              <a:rPr lang="de-DE" altLang="zh-CN" sz="1400"/>
              <a:t>4.9 m</a:t>
            </a:r>
            <a:endParaRPr lang="de-DE" altLang="zh-CN" sz="1400"/>
          </a:p>
        </p:txBody>
      </p:sp>
      <p:sp>
        <p:nvSpPr>
          <p:cNvPr id="13" name="椭圆 12"/>
          <p:cNvSpPr/>
          <p:nvPr/>
        </p:nvSpPr>
        <p:spPr>
          <a:xfrm>
            <a:off x="10234295" y="689610"/>
            <a:ext cx="83693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[3]</a:t>
            </a:r>
            <a:endParaRPr lang="de-DE" altLang="zh-CN" sz="1400"/>
          </a:p>
          <a:p>
            <a:pPr algn="ctr"/>
            <a:r>
              <a:rPr lang="de-DE" altLang="zh-CN" sz="1400"/>
              <a:t>1.9 m</a:t>
            </a:r>
            <a:endParaRPr lang="de-DE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ACCURACY_plot"/>
          <p:cNvPicPr>
            <a:picLocks noChangeAspect="1"/>
          </p:cNvPicPr>
          <p:nvPr/>
        </p:nvPicPr>
        <p:blipFill>
          <a:blip r:embed="rId1"/>
          <a:srcRect l="3643" t="154" r="1629"/>
          <a:stretch>
            <a:fillRect/>
          </a:stretch>
        </p:blipFill>
        <p:spPr>
          <a:xfrm>
            <a:off x="2218055" y="689610"/>
            <a:ext cx="9528175" cy="5367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191635" y="3667125"/>
            <a:ext cx="7315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3505" y="824865"/>
          <a:ext cx="11609705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340"/>
                <a:gridCol w="9524365"/>
              </a:tblGrid>
              <a:tr h="9423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  <a:sym typeface="+mn-ea"/>
                        </a:rPr>
                        <a:t>GPS</a:t>
                      </a:r>
                      <a:endParaRPr lang="de-D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</a:tr>
              <a:tr h="11734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>
                          <a:latin typeface="Times New Roman" panose="02020603050405020304" charset="0"/>
                        </a:rPr>
                        <a:t>WiFi</a:t>
                      </a:r>
                      <a:endParaRPr lang="de-DE" altLang="zh-CN" sz="2400"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</a:tr>
              <a:tr h="117475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Ultrasound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39000"/>
                      </a:schemeClr>
                    </a:solidFill>
                  </a:tcPr>
                </a:tc>
              </a:tr>
              <a:tr h="117221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UWB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2159635" y="6592570"/>
            <a:ext cx="171831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ArrayTrack[11]</a:t>
            </a:r>
            <a:endParaRPr lang="de-DE" altLang="zh-CN" sz="1400"/>
          </a:p>
          <a:p>
            <a:pPr algn="ctr"/>
            <a:r>
              <a:rPr lang="de-DE" altLang="zh-CN" sz="1400"/>
              <a:t>0.23 m</a:t>
            </a:r>
            <a:endParaRPr lang="de-DE" altLang="zh-CN" sz="1400"/>
          </a:p>
        </p:txBody>
      </p:sp>
      <p:sp>
        <p:nvSpPr>
          <p:cNvPr id="11" name="椭圆 10"/>
          <p:cNvSpPr/>
          <p:nvPr/>
        </p:nvSpPr>
        <p:spPr>
          <a:xfrm>
            <a:off x="11072495" y="6592570"/>
            <a:ext cx="16084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Ubicarse[11]</a:t>
            </a:r>
            <a:endParaRPr lang="de-DE" altLang="zh-CN" sz="1400"/>
          </a:p>
          <a:p>
            <a:pPr algn="ctr"/>
            <a:r>
              <a:rPr lang="de-DE" altLang="zh-CN" sz="1400"/>
              <a:t>0.39</a:t>
            </a:r>
            <a:endParaRPr lang="de-DE" altLang="zh-CN" sz="1400"/>
          </a:p>
        </p:txBody>
      </p:sp>
      <p:sp>
        <p:nvSpPr>
          <p:cNvPr id="8" name="椭圆 7"/>
          <p:cNvSpPr/>
          <p:nvPr/>
        </p:nvSpPr>
        <p:spPr>
          <a:xfrm>
            <a:off x="1197610" y="6488430"/>
            <a:ext cx="96202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>
                <a:latin typeface="Times New Roman" panose="02020603050405020304" charset="0"/>
              </a:rPr>
              <a:t>[7], [8]</a:t>
            </a:r>
            <a:endParaRPr lang="de-DE" altLang="zh-CN">
              <a:latin typeface="Times New Roman" panose="02020603050405020304" charset="0"/>
            </a:endParaRPr>
          </a:p>
          <a:p>
            <a:pPr algn="ctr"/>
            <a:r>
              <a:rPr lang="de-DE" altLang="zh-CN">
                <a:latin typeface="Times New Roman" panose="02020603050405020304" charset="0"/>
              </a:rPr>
              <a:t>0.1 m</a:t>
            </a:r>
            <a:endParaRPr lang="de-DE" altLang="zh-CN">
              <a:latin typeface="Times New Roman" panose="020206030504050203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727565" y="6395085"/>
            <a:ext cx="12674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EKF-LWCR</a:t>
            </a:r>
            <a:endParaRPr lang="de-DE" altLang="zh-CN" sz="14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400" i="1">
                <a:latin typeface="Times New Roman" panose="02020603050405020304" charset="0"/>
              </a:rPr>
              <a:t>0.20 m</a:t>
            </a:r>
            <a:endParaRPr lang="de-DE" altLang="zh-CN" sz="1400" i="1">
              <a:latin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65525" y="6488430"/>
            <a:ext cx="11912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900">
                <a:latin typeface="Times New Roman" panose="02020603050405020304" charset="0"/>
              </a:rPr>
              <a:t>OM</a:t>
            </a:r>
            <a:endParaRPr lang="de-DE" altLang="zh-CN" sz="9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900">
                <a:latin typeface="Times New Roman" panose="02020603050405020304" charset="0"/>
              </a:rPr>
              <a:t>0.21 m</a:t>
            </a:r>
            <a:endParaRPr lang="de-DE" altLang="zh-CN" sz="900">
              <a:latin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3930" y="6592570"/>
            <a:ext cx="12674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000">
                <a:latin typeface="Times New Roman" panose="02020603050405020304" charset="0"/>
              </a:rPr>
              <a:t>EKF-MC1</a:t>
            </a:r>
            <a:endParaRPr lang="de-DE" altLang="zh-CN" sz="10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000">
                <a:latin typeface="Times New Roman" panose="02020603050405020304" charset="0"/>
              </a:rPr>
              <a:t>0.22 m</a:t>
            </a:r>
            <a:endParaRPr lang="de-DE" altLang="zh-CN" sz="1000">
              <a:latin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59115" y="6318250"/>
            <a:ext cx="133477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200">
                <a:latin typeface="Times New Roman" panose="02020603050405020304" charset="0"/>
              </a:rPr>
              <a:t>EKF-MC2</a:t>
            </a:r>
            <a:endParaRPr lang="de-DE" altLang="zh-CN" sz="12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200">
                <a:latin typeface="Times New Roman" panose="02020603050405020304" charset="0"/>
              </a:rPr>
              <a:t>0.25 m</a:t>
            </a:r>
            <a:endParaRPr lang="de-DE" altLang="zh-CN" sz="1200">
              <a:latin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78020" y="6592570"/>
            <a:ext cx="172212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600">
                <a:latin typeface="Times New Roman" panose="02020603050405020304" charset="0"/>
              </a:rPr>
              <a:t>ASSIST [11]</a:t>
            </a:r>
            <a:endParaRPr lang="de-DE" altLang="zh-CN" sz="16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600">
                <a:latin typeface="Times New Roman" panose="02020603050405020304" charset="0"/>
              </a:rPr>
              <a:t>0.29 m</a:t>
            </a:r>
            <a:endParaRPr lang="de-DE" altLang="zh-CN" sz="1600">
              <a:latin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11390" y="6318250"/>
            <a:ext cx="83693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[3]</a:t>
            </a:r>
            <a:endParaRPr lang="de-DE" altLang="zh-CN" sz="14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1.9 m</a:t>
            </a:r>
            <a:endParaRPr lang="de-DE" altLang="zh-CN" sz="1400"/>
          </a:p>
        </p:txBody>
      </p:sp>
      <p:sp>
        <p:nvSpPr>
          <p:cNvPr id="12" name="椭圆 11"/>
          <p:cNvSpPr/>
          <p:nvPr/>
        </p:nvSpPr>
        <p:spPr>
          <a:xfrm>
            <a:off x="10672445" y="6214110"/>
            <a:ext cx="86550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[2]</a:t>
            </a:r>
            <a:endParaRPr lang="de-DE" altLang="zh-CN" sz="140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de-DE" altLang="zh-CN" sz="1400">
                <a:latin typeface="Times New Roman" panose="02020603050405020304" charset="0"/>
              </a:rPr>
              <a:t>4.9 m</a:t>
            </a:r>
            <a:endParaRPr lang="de-DE" altLang="zh-CN" sz="1400">
              <a:latin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2565" y="4078605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2800" b="1"/>
              <a:t>*</a:t>
            </a:r>
            <a:endParaRPr lang="de-D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140200" y="4347210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67200" y="4676140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8020" y="4949825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28875" y="2870200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2800" b="1"/>
              <a:t>*</a:t>
            </a:r>
            <a:endParaRPr lang="de-DE" altLang="zh-CN" sz="2800" b="1"/>
          </a:p>
        </p:txBody>
      </p:sp>
      <p:sp>
        <p:nvSpPr>
          <p:cNvPr id="22" name="文本框 21"/>
          <p:cNvSpPr txBox="1"/>
          <p:nvPr/>
        </p:nvSpPr>
        <p:spPr>
          <a:xfrm>
            <a:off x="4836160" y="2869565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3870" y="2167890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00550" y="2161540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63355" y="1342390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224895" y="1334135"/>
            <a:ext cx="29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 sz="2800" b="1">
                <a:sym typeface="+mn-ea"/>
              </a:rPr>
              <a:t>*</a:t>
            </a:r>
            <a:endParaRPr lang="de-DE" altLang="zh-CN" sz="2800" b="1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09745" y="4075430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EKF-LWCR: 20 cm</a:t>
            </a:r>
            <a:endParaRPr lang="de-DE" altLang="zh-CN" sz="1600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36745" y="4360545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OM: 21 cm</a:t>
            </a:r>
            <a:endParaRPr lang="de-DE" altLang="zh-CN" sz="1600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77080" y="4681220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EKF-MC1: 22 cm</a:t>
            </a:r>
            <a:endParaRPr lang="de-DE" altLang="zh-CN" sz="1600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64405" y="4975225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EKF-MC2: 25 cm</a:t>
            </a:r>
            <a:endParaRPr lang="de-DE" altLang="zh-CN" sz="1600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51760" y="293624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[7][8]: 10 cm</a:t>
            </a:r>
            <a:endParaRPr lang="de-DE" altLang="zh-CN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85740" y="2936240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de-DE" altLang="zh-CN" sz="1800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ASSIST [11]: 29 cm</a:t>
            </a:r>
            <a:endParaRPr lang="de-DE" altLang="zh-CN" sz="1800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29305" y="1870710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de-DE" altLang="zh-CN" sz="1800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ArrayTrack [11] : 23 cm</a:t>
            </a:r>
            <a:endParaRPr lang="de-DE" altLang="zh-CN" sz="2800" b="1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74690" y="2403475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Ubicarse [11] : 39 cm</a:t>
            </a:r>
            <a:endParaRPr lang="de-DE" altLang="zh-CN" sz="1800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42325" y="1023620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[3] : 190 cm</a:t>
            </a:r>
            <a:endParaRPr lang="de-DE" altLang="zh-CN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451465" y="1015365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de-DE" altLang="zh-CN">
                <a:solidFill>
                  <a:schemeClr val="dk1"/>
                </a:solidFill>
                <a:latin typeface="Times New Roman" panose="02020603050405020304" charset="0"/>
                <a:sym typeface="+mn-ea"/>
              </a:rPr>
              <a:t>[2] : 490 cm</a:t>
            </a:r>
            <a:endParaRPr lang="de-DE" altLang="zh-CN">
              <a:solidFill>
                <a:schemeClr val="dk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宽屏</PresentationFormat>
  <Paragraphs>151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Yitong</dc:creator>
  <cp:lastModifiedBy>Yitong</cp:lastModifiedBy>
  <cp:revision>6</cp:revision>
  <dcterms:created xsi:type="dcterms:W3CDTF">2015-05-05T08:02:00Z</dcterms:created>
  <dcterms:modified xsi:type="dcterms:W3CDTF">2018-02-15T10:02:45Z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