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9755" y="-1417955"/>
            <a:ext cx="9957435" cy="6576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82650" y="2479675"/>
            <a:ext cx="20472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r"/>
            <a:r>
              <a:rPr lang="de-DE" altLang="zh-CN">
                <a:latin typeface="Times New Roman" panose="02020603050405020304" charset="0"/>
              </a:rPr>
              <a:t>anchor node</a:t>
            </a:r>
            <a:endParaRPr lang="de-DE" altLang="zh-CN"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78630" y="619760"/>
            <a:ext cx="213233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15280" y="943610"/>
            <a:ext cx="53911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50690" y="802640"/>
            <a:ext cx="2047240" cy="4781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endParaRPr lang="de-DE" altLang="zh-CN">
              <a:latin typeface="Times New Roman" panose="02020603050405020304" charset="0"/>
            </a:endParaRPr>
          </a:p>
          <a:p>
            <a:pPr>
              <a:lnSpc>
                <a:spcPct val="70000"/>
              </a:lnSpc>
            </a:pPr>
            <a:r>
              <a:rPr lang="de-DE" altLang="zh-CN">
                <a:latin typeface="Times New Roman" panose="02020603050405020304" charset="0"/>
              </a:rPr>
              <a:t>Mobile tag position</a:t>
            </a:r>
            <a:endParaRPr lang="de-DE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0490" y="1825625"/>
            <a:ext cx="688975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2040" y="1905635"/>
            <a:ext cx="7486650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7520" y="1981835"/>
            <a:ext cx="8696325" cy="403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6" name="图片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3085" y="1825625"/>
            <a:ext cx="6005195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Yitong</cp:lastModifiedBy>
  <cp:revision>2</cp:revision>
  <dcterms:created xsi:type="dcterms:W3CDTF">2015-05-05T08:02:00Z</dcterms:created>
  <dcterms:modified xsi:type="dcterms:W3CDTF">2017-11-21T17:03:38Z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