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outlier_exper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-274955"/>
            <a:ext cx="7964170" cy="8202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4860" y="3863340"/>
            <a:ext cx="403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51</a:t>
            </a:r>
            <a:endParaRPr lang="de-DE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4379595" y="82042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119</a:t>
            </a:r>
            <a:endParaRPr lang="de-DE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6647815" y="109601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122</a:t>
            </a:r>
            <a:endParaRPr lang="de-DE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7623175" y="2494280"/>
            <a:ext cx="51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127</a:t>
            </a:r>
            <a:endParaRPr lang="de-DE" altLang="zh-CN" sz="120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6713220" y="1127125"/>
            <a:ext cx="76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3"/>
          </p:cNvCxnSpPr>
          <p:nvPr/>
        </p:nvCxnSpPr>
        <p:spPr>
          <a:xfrm>
            <a:off x="7993380" y="2574925"/>
            <a:ext cx="147955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59980" y="271526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128</a:t>
            </a:r>
            <a:endParaRPr lang="de-DE" altLang="zh-CN" sz="1200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7993380" y="2773045"/>
            <a:ext cx="16764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30090" y="267525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169</a:t>
            </a:r>
            <a:endParaRPr lang="de-DE" altLang="zh-CN" sz="12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072255" y="2925445"/>
            <a:ext cx="28575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92145" y="573849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193</a:t>
            </a:r>
            <a:endParaRPr lang="de-DE" altLang="zh-CN" sz="12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329305" y="4220845"/>
            <a:ext cx="85725" cy="130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46195" y="54483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198</a:t>
            </a:r>
            <a:endParaRPr lang="de-DE" altLang="zh-CN" sz="12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81830" y="496570"/>
            <a:ext cx="38100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6" idx="3"/>
          </p:cNvCxnSpPr>
          <p:nvPr/>
        </p:nvCxnSpPr>
        <p:spPr>
          <a:xfrm flipV="1">
            <a:off x="4519930" y="958215"/>
            <a:ext cx="393065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16645" y="182562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120</a:t>
            </a:r>
            <a:endParaRPr lang="de-DE" altLang="zh-CN" sz="120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749030" y="2268220"/>
            <a:ext cx="17145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15030" y="609092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213</a:t>
            </a:r>
            <a:endParaRPr lang="de-DE" altLang="zh-CN" sz="1200"/>
          </a:p>
        </p:txBody>
      </p:sp>
      <p:cxnSp>
        <p:nvCxnSpPr>
          <p:cNvPr id="23" name="直接箭头连接符 22"/>
          <p:cNvCxnSpPr>
            <a:stCxn id="15" idx="3"/>
          </p:cNvCxnSpPr>
          <p:nvPr/>
        </p:nvCxnSpPr>
        <p:spPr>
          <a:xfrm flipH="1" flipV="1">
            <a:off x="3634105" y="5001895"/>
            <a:ext cx="91440" cy="87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92145" y="169100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/>
              <a:t>217</a:t>
            </a:r>
            <a:endParaRPr lang="de-DE" altLang="zh-CN" sz="1200"/>
          </a:p>
        </p:txBody>
      </p:sp>
      <p:cxnSp>
        <p:nvCxnSpPr>
          <p:cNvPr id="26" name="直接箭头连接符 25"/>
          <p:cNvCxnSpPr>
            <a:stCxn id="24" idx="2"/>
          </p:cNvCxnSpPr>
          <p:nvPr/>
        </p:nvCxnSpPr>
        <p:spPr>
          <a:xfrm flipH="1">
            <a:off x="3366770" y="1966595"/>
            <a:ext cx="92075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63490" y="617728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zh-CN" sz="1200" b="1"/>
              <a:t>257</a:t>
            </a:r>
            <a:endParaRPr lang="de-DE" altLang="zh-CN"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</dc:creator>
  <cp:lastModifiedBy>Yitong</cp:lastModifiedBy>
  <cp:revision>2</cp:revision>
  <dcterms:created xsi:type="dcterms:W3CDTF">2015-05-05T08:02:00Z</dcterms:created>
  <dcterms:modified xsi:type="dcterms:W3CDTF">2017-10-24T10:07:13Z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