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9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2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7CFB-9A52-4459-B460-F798CD158F1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5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686143"/>
            <a:ext cx="6876190" cy="5485714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H="1">
            <a:off x="5098211" y="5257800"/>
            <a:ext cx="1276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554965" y="504373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rgbClr val="7030A0"/>
                </a:solidFill>
              </a:rPr>
              <a:t>250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05250" y="1122362"/>
            <a:ext cx="5207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b="1" dirty="0" smtClean="0"/>
              <a:t>0x1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3943350" y="3402112"/>
            <a:ext cx="5207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b="1" dirty="0" smtClean="0"/>
              <a:t>0x2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956050" y="5246713"/>
            <a:ext cx="5207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b="1" dirty="0" smtClean="0"/>
              <a:t>0x3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6680200" y="5453062"/>
            <a:ext cx="5207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b="1" dirty="0" smtClean="0"/>
              <a:t>0x4</a:t>
            </a:r>
            <a:endParaRPr lang="en-US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343900" y="1101381"/>
            <a:ext cx="5207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b="1" dirty="0" smtClean="0"/>
              <a:t>0x6</a:t>
            </a:r>
            <a:endParaRPr lang="en-US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8343900" y="2305672"/>
            <a:ext cx="5207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b="1" dirty="0" smtClean="0"/>
              <a:t>0x5</a:t>
            </a:r>
            <a:endParaRPr lang="en-US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8343900" y="4866764"/>
            <a:ext cx="86360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b="1" dirty="0" smtClean="0"/>
              <a:t>STAIR</a:t>
            </a:r>
            <a:endParaRPr lang="en-US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844800" y="1500286"/>
            <a:ext cx="106045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b="1" dirty="0" smtClean="0"/>
              <a:t>ENTRANCE</a:t>
            </a:r>
            <a:endParaRPr lang="en-US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8629650" y="1625897"/>
            <a:ext cx="115570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b="1" dirty="0" smtClean="0"/>
              <a:t>ELEVATOR</a:t>
            </a:r>
            <a:endParaRPr lang="en-US" b="1" dirty="0"/>
          </a:p>
        </p:txBody>
      </p:sp>
      <p:sp>
        <p:nvSpPr>
          <p:cNvPr id="20" name="Pfeil nach rechts 19"/>
          <p:cNvSpPr/>
          <p:nvPr/>
        </p:nvSpPr>
        <p:spPr>
          <a:xfrm>
            <a:off x="6788580" y="2413000"/>
            <a:ext cx="1060020" cy="200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7273333" y="225161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u="sng" dirty="0" smtClean="0">
                <a:solidFill>
                  <a:srgbClr val="7030A0"/>
                </a:solidFill>
              </a:rPr>
              <a:t>126</a:t>
            </a:r>
            <a:endParaRPr lang="en-US" i="1" u="sng" dirty="0">
              <a:solidFill>
                <a:srgbClr val="7030A0"/>
              </a:solidFill>
            </a:endParaRPr>
          </a:p>
        </p:txBody>
      </p:sp>
      <p:sp>
        <p:nvSpPr>
          <p:cNvPr id="23" name="Stern mit 5 Zacken 22"/>
          <p:cNvSpPr/>
          <p:nvPr/>
        </p:nvSpPr>
        <p:spPr>
          <a:xfrm>
            <a:off x="6603838" y="2382419"/>
            <a:ext cx="184742" cy="231030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ern mit 5 Zacken 23"/>
          <p:cNvSpPr/>
          <p:nvPr/>
        </p:nvSpPr>
        <p:spPr>
          <a:xfrm>
            <a:off x="4913469" y="3379491"/>
            <a:ext cx="184742" cy="23103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6453629" y="2328558"/>
            <a:ext cx="41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5005840" y="3288976"/>
            <a:ext cx="41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7561441" y="3327153"/>
            <a:ext cx="41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endParaRPr lang="en-US" dirty="0"/>
          </a:p>
        </p:txBody>
      </p:sp>
      <p:sp>
        <p:nvSpPr>
          <p:cNvPr id="27" name="Stern mit 5 Zacken 26"/>
          <p:cNvSpPr/>
          <p:nvPr/>
        </p:nvSpPr>
        <p:spPr>
          <a:xfrm>
            <a:off x="7778103" y="3410815"/>
            <a:ext cx="184742" cy="23103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7976774" y="3429000"/>
            <a:ext cx="367126" cy="1730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8238226" y="3641845"/>
            <a:ext cx="8627" cy="17587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228578" y="433424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u="sng" dirty="0" smtClean="0">
                <a:solidFill>
                  <a:srgbClr val="7030A0"/>
                </a:solidFill>
              </a:rPr>
              <a:t>280</a:t>
            </a:r>
            <a:endParaRPr lang="en-US" i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8351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Yitong</dc:creator>
  <cp:lastModifiedBy>Yitong</cp:lastModifiedBy>
  <cp:revision>4</cp:revision>
  <dcterms:created xsi:type="dcterms:W3CDTF">2017-08-02T15:25:57Z</dcterms:created>
  <dcterms:modified xsi:type="dcterms:W3CDTF">2017-08-02T15:55:08Z</dcterms:modified>
</cp:coreProperties>
</file>