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F0F8"/>
    <a:srgbClr val="90E0EF"/>
    <a:srgbClr val="D0F4DE"/>
    <a:srgbClr val="81B29A"/>
    <a:srgbClr val="0077B6"/>
    <a:srgbClr val="00B4D8"/>
    <a:srgbClr val="02569D"/>
    <a:srgbClr val="03045E"/>
    <a:srgbClr val="CCC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C53D-3308-E741-00E8-9EC5653EB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C5F4A-C379-A819-C3D6-D34C8E6FA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A1A6B-1488-2800-072A-29FF80A4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627F-9233-4959-BE2F-A2DBFE6FDB0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39B23-348B-F7BA-0F74-08DC0BE0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B2BB8-7D0A-F0D2-00D5-C8564D64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6981-050F-42BD-902F-D5E40607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6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E27C-991B-1888-3008-73D1BE2D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4ADC4-5178-C9A8-5151-798FC4198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24FA1-EEA2-F9FA-46E3-5A8D54E6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627F-9233-4959-BE2F-A2DBFE6FDB0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A7976-E367-1106-E5ED-6DDD7D08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9AE08-BB73-7BF6-04CB-8BBA7C55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6981-050F-42BD-902F-D5E40607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E6C7F4-446B-5778-9A93-C18709230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3F6F0-23AC-E89D-5BB1-B1DE0C897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9F21A-B197-E908-4736-617E5B90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627F-9233-4959-BE2F-A2DBFE6FDB0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6378E-6811-9DB0-872D-D6AF818C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A675F-FD2F-1DE8-53D0-5DDDE2D6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6981-050F-42BD-902F-D5E40607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8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F675-5307-CA1E-8370-6AF5F7AE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0B7E-79B4-E476-6BDC-CBB6179B2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1AA26-803D-4157-1A1F-8EC218B7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627F-9233-4959-BE2F-A2DBFE6FDB0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FB3BC-AFA7-80F5-2EE5-2E268519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35ED9-37C6-15E7-F5A0-400A5C51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6981-050F-42BD-902F-D5E40607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1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E5ED-1B23-85E3-C688-609CB91E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D2352-3CAA-ABED-DC72-A54FF6CAF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220B1-BDA3-10B6-1665-D114CC29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627F-9233-4959-BE2F-A2DBFE6FDB0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05328-F16D-7A7B-73B4-A4B18DC3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B2387-B242-5272-0085-8C9E001E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6981-050F-42BD-902F-D5E40607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5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41FE-1095-8F8E-E96E-FB6A741B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9F5B0-DB00-E1AC-5019-3A4A4D83A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AFE6C-FCC4-0BF3-2630-9FF2CD4CA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3E673-5A85-476A-91A7-F8E1EDD2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627F-9233-4959-BE2F-A2DBFE6FDB0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3D876-FF1F-9567-DA97-B7F55F75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64D6A-5323-F372-DE2A-B5EBBD94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6981-050F-42BD-902F-D5E40607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1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78CC-F9E8-F43D-6B4A-A59FEB1D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4A871-5EC7-A89F-CCB9-F20722004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BC7E4-8C31-27D4-9233-F29B49A07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AB8DB-DD65-FA10-90D9-31241970E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3F451-11E9-9CBA-2379-CB3888F2C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F9642-6CAB-2FD6-C6E7-DDFE32E8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627F-9233-4959-BE2F-A2DBFE6FDB0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10681-2E87-1B8F-C84C-031BD30A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FDD74-36CC-24E2-DDA2-08F80243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6981-050F-42BD-902F-D5E40607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5354-1352-5D15-4B7B-1F54C62F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B70BD8-7162-CCBC-9510-5F2B7FAA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627F-9233-4959-BE2F-A2DBFE6FDB0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3B221-A5DA-1B15-ADF4-98F523CF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721BD-1E16-3E4C-5928-C2F0140D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6981-050F-42BD-902F-D5E40607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7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74582-2551-849A-8728-88C3A3AC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627F-9233-4959-BE2F-A2DBFE6FDB0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3EFD2-9869-08D5-F564-58BCF8C51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89FD3-DDF0-C6D0-A2CC-15BEED93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6981-050F-42BD-902F-D5E40607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B748-0108-E1C6-3124-AB90B35E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A221A-0CAF-C53B-E3EE-1C23768BB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0C662-BA9A-D661-CED9-667834CEA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7B84C-9AA7-F121-E692-1E309388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627F-9233-4959-BE2F-A2DBFE6FDB0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3975F-F3D9-8A50-4218-D1502C7D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4C493-9723-6BF7-2608-1DB3238E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6981-050F-42BD-902F-D5E40607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BFE9-B451-DC18-78E7-ECA81A8A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1E91E-2ABB-315E-C603-9BAD52B8C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A0284-B027-A417-9E89-A1263BD45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ACF2E-3716-76FB-7B4D-D8417DCD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627F-9233-4959-BE2F-A2DBFE6FDB0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2E904-82E4-6C0F-D451-DC07160B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D3BA5-A3B1-601C-8ADB-5E50895E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86981-050F-42BD-902F-D5E40607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8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0E9B3-E32B-4BB5-DE16-411E51FC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E4AB9-54E1-C01A-9C8E-D15057B50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86C9F-4E2A-1D59-5D38-E6180860B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6627F-9233-4959-BE2F-A2DBFE6FDB0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FA9F3-334B-D6ED-A164-5F2406C69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B6074-3C21-64C0-49A8-AEC7133FD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86981-050F-42BD-902F-D5E40607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1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045E"/>
            </a:gs>
            <a:gs pos="100000">
              <a:srgbClr val="0077B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2F4D29-6C68-D4C6-ED86-C5A13010DA32}"/>
              </a:ext>
            </a:extLst>
          </p:cNvPr>
          <p:cNvSpPr/>
          <p:nvPr/>
        </p:nvSpPr>
        <p:spPr>
          <a:xfrm>
            <a:off x="4553528" y="11543"/>
            <a:ext cx="5218545" cy="6003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</a:rPr>
              <a:t>STOCK MARKET REPORT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D159C-DBBF-F3EA-1D14-B643864945C5}"/>
              </a:ext>
            </a:extLst>
          </p:cNvPr>
          <p:cNvSpPr/>
          <p:nvPr/>
        </p:nvSpPr>
        <p:spPr>
          <a:xfrm>
            <a:off x="0" y="0"/>
            <a:ext cx="2189018" cy="6858000"/>
          </a:xfrm>
          <a:prstGeom prst="rect">
            <a:avLst/>
          </a:prstGeom>
          <a:solidFill>
            <a:srgbClr val="0077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673DCB-9436-E5D3-E822-BE5290D9141B}"/>
              </a:ext>
            </a:extLst>
          </p:cNvPr>
          <p:cNvSpPr/>
          <p:nvPr/>
        </p:nvSpPr>
        <p:spPr>
          <a:xfrm>
            <a:off x="64654" y="2438400"/>
            <a:ext cx="2041236" cy="2255982"/>
          </a:xfrm>
          <a:prstGeom prst="rect">
            <a:avLst/>
          </a:prstGeom>
          <a:solidFill>
            <a:srgbClr val="90E0EF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36359B-EF37-B619-2ADA-67EB1D19D198}"/>
              </a:ext>
            </a:extLst>
          </p:cNvPr>
          <p:cNvSpPr/>
          <p:nvPr/>
        </p:nvSpPr>
        <p:spPr>
          <a:xfrm>
            <a:off x="64654" y="4802909"/>
            <a:ext cx="2041236" cy="1962728"/>
          </a:xfrm>
          <a:prstGeom prst="rect">
            <a:avLst/>
          </a:prstGeom>
          <a:solidFill>
            <a:srgbClr val="90E0EF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1F7560-1E3A-26A3-D8B2-D25EC75827F0}"/>
              </a:ext>
            </a:extLst>
          </p:cNvPr>
          <p:cNvSpPr/>
          <p:nvPr/>
        </p:nvSpPr>
        <p:spPr>
          <a:xfrm>
            <a:off x="64654" y="782781"/>
            <a:ext cx="2041236" cy="1547091"/>
          </a:xfrm>
          <a:prstGeom prst="rect">
            <a:avLst/>
          </a:prstGeom>
          <a:solidFill>
            <a:srgbClr val="90E0EF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01FB1D-54B6-A166-F926-38E48BAFE5E9}"/>
              </a:ext>
            </a:extLst>
          </p:cNvPr>
          <p:cNvSpPr/>
          <p:nvPr/>
        </p:nvSpPr>
        <p:spPr>
          <a:xfrm>
            <a:off x="64654" y="124692"/>
            <a:ext cx="2041236" cy="549561"/>
          </a:xfrm>
          <a:prstGeom prst="rect">
            <a:avLst/>
          </a:prstGeom>
          <a:solidFill>
            <a:srgbClr val="90E0EF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62884C-6350-2F4F-B2E9-5AABC6F1A237}"/>
              </a:ext>
            </a:extLst>
          </p:cNvPr>
          <p:cNvSpPr/>
          <p:nvPr/>
        </p:nvSpPr>
        <p:spPr>
          <a:xfrm>
            <a:off x="2262909" y="3764390"/>
            <a:ext cx="9864437" cy="3093610"/>
          </a:xfrm>
          <a:prstGeom prst="round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8D9BE0-461F-0499-054D-D8E91F605B09}"/>
              </a:ext>
            </a:extLst>
          </p:cNvPr>
          <p:cNvSpPr/>
          <p:nvPr/>
        </p:nvSpPr>
        <p:spPr>
          <a:xfrm>
            <a:off x="5611092" y="692725"/>
            <a:ext cx="3103419" cy="2990848"/>
          </a:xfrm>
          <a:prstGeom prst="round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8D3041F-D5A1-08C1-5043-0DF19F0FA6C1}"/>
              </a:ext>
            </a:extLst>
          </p:cNvPr>
          <p:cNvSpPr/>
          <p:nvPr/>
        </p:nvSpPr>
        <p:spPr>
          <a:xfrm>
            <a:off x="2262909" y="692724"/>
            <a:ext cx="3103419" cy="2990849"/>
          </a:xfrm>
          <a:prstGeom prst="round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496DDD2-BFB8-0624-7BF5-FA2E89C00A45}"/>
              </a:ext>
            </a:extLst>
          </p:cNvPr>
          <p:cNvSpPr/>
          <p:nvPr/>
        </p:nvSpPr>
        <p:spPr>
          <a:xfrm>
            <a:off x="8959275" y="674252"/>
            <a:ext cx="3103419" cy="2990847"/>
          </a:xfrm>
          <a:prstGeom prst="round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yitzhak chocron</dc:creator>
  <cp:lastModifiedBy>yitzhak chocron</cp:lastModifiedBy>
  <cp:revision>2</cp:revision>
  <dcterms:created xsi:type="dcterms:W3CDTF">2023-11-27T19:05:26Z</dcterms:created>
  <dcterms:modified xsi:type="dcterms:W3CDTF">2023-11-27T19:45:35Z</dcterms:modified>
</cp:coreProperties>
</file>