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7B8E-ECCB-453C-9814-DAAB9C61D962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ACD907-78F9-4C49-9099-1CD3B63FE75A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1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7B8E-ECCB-453C-9814-DAAB9C61D962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D907-78F9-4C49-9099-1CD3B63FE75A}" type="slidenum">
              <a:rPr lang="en-SG" smtClean="0"/>
              <a:t>‹#›</a:t>
            </a:fld>
            <a:endParaRPr lang="en-S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16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7B8E-ECCB-453C-9814-DAAB9C61D962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D907-78F9-4C49-9099-1CD3B63FE75A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7B8E-ECCB-453C-9814-DAAB9C61D962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D907-78F9-4C49-9099-1CD3B63FE75A}" type="slidenum">
              <a:rPr lang="en-SG" smtClean="0"/>
              <a:t>‹#›</a:t>
            </a:fld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7B8E-ECCB-453C-9814-DAAB9C61D962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D907-78F9-4C49-9099-1CD3B63FE75A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2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7B8E-ECCB-453C-9814-DAAB9C61D962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D907-78F9-4C49-9099-1CD3B63FE75A}" type="slidenum">
              <a:rPr lang="en-SG" smtClean="0"/>
              <a:t>‹#›</a:t>
            </a:fld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7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7B8E-ECCB-453C-9814-DAAB9C61D962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D907-78F9-4C49-9099-1CD3B63FE75A}" type="slidenum">
              <a:rPr lang="en-SG" smtClean="0"/>
              <a:t>‹#›</a:t>
            </a:fld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3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7B8E-ECCB-453C-9814-DAAB9C61D962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D907-78F9-4C49-9099-1CD3B63FE75A}" type="slidenum">
              <a:rPr lang="en-SG" smtClean="0"/>
              <a:t>‹#›</a:t>
            </a:fld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6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7B8E-ECCB-453C-9814-DAAB9C61D962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D907-78F9-4C49-9099-1CD3B63FE7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045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7B8E-ECCB-453C-9814-DAAB9C61D962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D907-78F9-4C49-9099-1CD3B63FE75A}" type="slidenum">
              <a:rPr lang="en-SG" smtClean="0"/>
              <a:t>‹#›</a:t>
            </a:fld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0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9A7B8E-ECCB-453C-9814-DAAB9C61D962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CD907-78F9-4C49-9099-1CD3B63FE75A}" type="slidenum">
              <a:rPr lang="en-SG" smtClean="0"/>
              <a:t>‹#›</a:t>
            </a:fld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7B8E-ECCB-453C-9814-DAAB9C61D962}" type="datetimeFigureOut">
              <a:rPr lang="en-SG" smtClean="0"/>
              <a:t>6/2/2018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ACD907-78F9-4C49-9099-1CD3B63FE75A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6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EAB21E-422B-49B7-A4C1-FBB63758B86E}"/>
              </a:ext>
            </a:extLst>
          </p:cNvPr>
          <p:cNvSpPr/>
          <p:nvPr/>
        </p:nvSpPr>
        <p:spPr>
          <a:xfrm>
            <a:off x="5209913" y="3791825"/>
            <a:ext cx="1772174" cy="78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rgbClr val="FF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911 Subsystem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530CDE-A5DF-4A11-8036-2D2BC2E891DB}"/>
              </a:ext>
            </a:extLst>
          </p:cNvPr>
          <p:cNvSpPr/>
          <p:nvPr/>
        </p:nvSpPr>
        <p:spPr>
          <a:xfrm>
            <a:off x="5595456" y="2209802"/>
            <a:ext cx="1001087" cy="4746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Caller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EDDD07-FA0E-4670-87C3-E49C27E44C26}"/>
              </a:ext>
            </a:extLst>
          </p:cNvPr>
          <p:cNvSpPr/>
          <p:nvPr/>
        </p:nvSpPr>
        <p:spPr>
          <a:xfrm>
            <a:off x="8574947" y="3800213"/>
            <a:ext cx="1392573" cy="780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EF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90B3CE-63C0-45D0-B883-818D34E5512C}"/>
              </a:ext>
            </a:extLst>
          </p:cNvPr>
          <p:cNvSpPr/>
          <p:nvPr/>
        </p:nvSpPr>
        <p:spPr>
          <a:xfrm>
            <a:off x="2410437" y="3800213"/>
            <a:ext cx="1392573" cy="780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CMO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5E2AD8-2BFB-4773-A450-D0AE460B4B20}"/>
              </a:ext>
            </a:extLst>
          </p:cNvPr>
          <p:cNvCxnSpPr>
            <a:cxnSpLocks/>
          </p:cNvCxnSpPr>
          <p:nvPr/>
        </p:nvCxnSpPr>
        <p:spPr>
          <a:xfrm>
            <a:off x="6091804" y="2684478"/>
            <a:ext cx="8390" cy="110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B7155D-4FD1-4B05-9B8F-07E54676731C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803010" y="4186107"/>
            <a:ext cx="1406904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8794C7-F21E-4915-9B44-B1FC6E94882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982087" y="4186107"/>
            <a:ext cx="159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D9A34B-78CC-4C4A-9BC0-0710B2A75D2A}"/>
              </a:ext>
            </a:extLst>
          </p:cNvPr>
          <p:cNvSpPr txBox="1"/>
          <p:nvPr/>
        </p:nvSpPr>
        <p:spPr>
          <a:xfrm>
            <a:off x="6100194" y="3014264"/>
            <a:ext cx="89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Adobe Caslon Pro Bold" panose="0205070206050A020403" pitchFamily="18" charset="0"/>
              </a:rPr>
              <a:t>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3EC59-0C8F-4BE6-B4FF-E9BE844D2703}"/>
              </a:ext>
            </a:extLst>
          </p:cNvPr>
          <p:cNvSpPr txBox="1"/>
          <p:nvPr/>
        </p:nvSpPr>
        <p:spPr>
          <a:xfrm>
            <a:off x="3991149" y="3662887"/>
            <a:ext cx="11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Adobe Caslon Pro Bold" panose="0205070206050A020403" pitchFamily="18" charset="0"/>
              </a:rPr>
              <a:t>Major Crisis Report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6E6427-96EE-48B9-9C62-6F3B527990E2}"/>
              </a:ext>
            </a:extLst>
          </p:cNvPr>
          <p:cNvSpPr txBox="1"/>
          <p:nvPr/>
        </p:nvSpPr>
        <p:spPr>
          <a:xfrm>
            <a:off x="7244504" y="3835078"/>
            <a:ext cx="123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latin typeface="Adobe Caslon Pro Bold" panose="0205070206050A020403" pitchFamily="18" charset="0"/>
              </a:rPr>
              <a:t>Minor Crisis</a:t>
            </a:r>
          </a:p>
        </p:txBody>
      </p:sp>
    </p:spTree>
    <p:extLst>
      <p:ext uri="{BB962C8B-B14F-4D97-AF65-F5344CB8AC3E}">
        <p14:creationId xmlns:p14="http://schemas.microsoft.com/office/powerpoint/2010/main" val="33249473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Fan Heiti Std B</vt:lpstr>
      <vt:lpstr>Adobe Caslon Pro Bold</vt:lpstr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#LIM YAN JUN#</dc:creator>
  <cp:lastModifiedBy>#LIM YAN JUN#</cp:lastModifiedBy>
  <cp:revision>2</cp:revision>
  <dcterms:created xsi:type="dcterms:W3CDTF">2018-02-06T04:01:09Z</dcterms:created>
  <dcterms:modified xsi:type="dcterms:W3CDTF">2018-02-06T04:27:50Z</dcterms:modified>
</cp:coreProperties>
</file>