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0095-898D-4054-BAA6-57034C2D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B5FC4-B93A-4AEA-961E-0F042DA42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E37A-BAED-49CE-AFF6-70D8D566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504D-CF0B-473C-A460-74F33602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D9B2-61C2-452C-9682-CA7E1ADD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7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96C-EC81-4837-BEE0-AE9369F6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1DB92-D49C-450A-BD46-92B9AF11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20FD-E282-4403-BC62-8A8692B8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2387-7817-490E-AF19-47CB85F2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D05F-49AB-4DBD-B110-F62BDA1B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75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5571C-1624-40CD-AF14-6434DDF13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65A34-A4D5-4DBB-99A6-7011B14B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2BEF-FCD6-473B-A97F-1808B3F9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BDA3-DC35-432C-AD4A-57F6818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1E9-22F1-4AC1-95EC-3C5BFDBD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57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2B36-6D0D-47D7-8B4E-99236D4D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980F-812D-4418-B72F-98A840C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E677-2921-49BF-B0FF-1FFA4D96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D5BD-720D-42BE-9121-CBA598A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4C8E-14B8-4BD6-B603-8ED2477D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6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B23F-5D86-455B-94AA-18F68015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A170-C7F2-42D3-9847-EF4FFDA9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7ABC-1D5E-4B87-B14A-9A6F46F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F370-26FE-4C43-BFD1-BB648A33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971A-859A-4500-B87D-E701130A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2BE9-6E74-404A-8174-319DE2FB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D18B-3D81-412D-A71E-9B41E52AB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85622-93F4-4C6C-A45A-C715AD85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FE0EF-CED9-4DC5-8099-271DB156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BCF5-556D-4B19-AA28-CEFD8462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0990-A5A7-4BF6-A1F9-F45ADEC4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4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A8C7-36D0-4031-BF4E-817150F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F6B1-14C9-472A-ACCB-46D577F2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3F4D8-3E67-42DB-829D-1613FB8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37673-5772-45CE-87C4-259A1DC6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33B8F-4238-4F60-8402-FCE9082A8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7F71F-E3B3-4CC3-8B32-9982E2C8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047E0-FC93-4229-B0F7-F74E75D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70728-B86C-47C7-AA36-1C49BF11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4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C45-98DC-48B0-A496-8DD1A54E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55AF8-8190-47A1-A367-9ACC0193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56E8-73EA-4EE6-BA3A-CD7DDDFA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3783-2E80-49FF-89E2-B3E7A15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1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09C72-4313-4858-9E97-65CE22FC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D060-2EBB-4EDC-B4BD-C778E902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B4852-F998-48CD-B34E-3B9ABEF9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3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385-88CB-4946-BAF0-D88AD25E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D552-E172-4C5E-AD22-EA6ECFF1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B5D7-90EA-49EE-8402-306C213F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570E-771B-4EF5-8A1D-BF4DCC97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1018-25BF-45CB-9F60-E49B7324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EBCC-89B5-4964-BF01-70649A0D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1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2656-5C8A-4811-8F20-D8D74022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9AD8B-DBC2-4668-A5A4-3A345256F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1BB4-8381-40E2-AAA9-10599A47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2A05-FADF-4C5C-B984-3C7D8A2C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BA74A-8900-4A71-A025-D029E28B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CEC86-F41C-4AA6-ABF5-A60840FF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2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E734-D4B8-4ED4-B670-184D5D4D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EB45A-A2F9-41AE-AF53-A24371DD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FCB0-7780-463E-A1C3-F13D45D96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0F5D-3E27-4BAB-9B52-949E4EB91CFC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9FAC-2120-420B-825E-0A227FC09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8C24-3851-4804-9391-597F3AA22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DAC6-A594-451F-8AEE-CC3DEC64F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3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2">
            <a:extLst>
              <a:ext uri="{FF2B5EF4-FFF2-40B4-BE49-F238E27FC236}">
                <a16:creationId xmlns:a16="http://schemas.microsoft.com/office/drawing/2014/main" id="{4850CCBB-5823-464C-9C37-CFD2960A14AF}"/>
              </a:ext>
            </a:extLst>
          </p:cNvPr>
          <p:cNvSpPr txBox="1">
            <a:spLocks/>
          </p:cNvSpPr>
          <p:nvPr/>
        </p:nvSpPr>
        <p:spPr>
          <a:xfrm>
            <a:off x="257174" y="1773237"/>
            <a:ext cx="11508582" cy="47918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911 System ::= &lt;911subsystem&gt; + &lt;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product&gt; + &lt;Google Map API&gt; + &lt;API&gt; + 			   	   &lt;role GUI&gt; + &lt;voice recording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– virtual&gt; + &lt;phone tracking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– virtual&gt; + 		   &lt;eagle eye view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– virtual&gt; + &lt;spoof prevention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– virtual&gt; + 				   &lt;NRIC DB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– virtual&gt;</a:t>
            </a:r>
          </a:p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911subsystem ::= &lt;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swproduct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+ &lt;Operator&gt;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 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&lt;Supervisor&gt;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&lt;MS SQL&gt;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				        </a:t>
            </a: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&lt;911_CMO API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&gt; + &lt;</a:t>
            </a: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911-EF API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&gt; + [ &lt;CMO liaison officer&gt;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swproduct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::= &lt;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Compiledcode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&lt;API&gt;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 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[ &lt;doc&gt;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API ::=  &lt;HTTP&gt;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&lt;JSON&gt;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+ &lt;AJAX&gt;</a:t>
            </a:r>
            <a:r>
              <a:rPr lang="en-SG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role GUI ::= &lt;Operator GUI&gt; + &lt;Supervisor GUI&gt; + &lt;CMO Liaison GUI&gt;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F652-4ED2-4BE1-A53D-03385DD8C6D2}"/>
              </a:ext>
            </a:extLst>
          </p:cNvPr>
          <p:cNvSpPr txBox="1">
            <a:spLocks/>
          </p:cNvSpPr>
          <p:nvPr/>
        </p:nvSpPr>
        <p:spPr>
          <a:xfrm>
            <a:off x="1524000" y="292894"/>
            <a:ext cx="9144000" cy="1564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800" b="1" dirty="0"/>
              <a:t>High-level design </a:t>
            </a:r>
          </a:p>
          <a:p>
            <a:pPr algn="ctr"/>
            <a:r>
              <a:rPr lang="en-SG" sz="4800" b="1" dirty="0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2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 </cp:lastModifiedBy>
  <cp:revision>5</cp:revision>
  <dcterms:created xsi:type="dcterms:W3CDTF">2018-02-28T02:26:06Z</dcterms:created>
  <dcterms:modified xsi:type="dcterms:W3CDTF">2018-04-10T15:25:11Z</dcterms:modified>
</cp:coreProperties>
</file>