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4" r:id="rId4"/>
    <p:sldId id="266" r:id="rId5"/>
    <p:sldId id="278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9"/>
    <a:srgbClr val="D50000"/>
    <a:srgbClr val="D80100"/>
    <a:srgbClr val="0D0D0D"/>
    <a:srgbClr val="2E2E2E"/>
    <a:srgbClr val="2A2A2A"/>
    <a:srgbClr val="000000"/>
    <a:srgbClr val="D6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98" y="78"/>
      </p:cViewPr>
      <p:guideLst>
        <p:guide pos="390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5005-72C7-48F4-A8E5-1E0B578856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B73F-9EBF-408D-B6CC-A2D8BBD39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60" name="Shape 10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60" name="Shape 10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16994-B498-4D74-AD19-80BF446DC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0DD-C2E6-4867-B237-FF98BD6E3D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0" y="1622423"/>
            <a:ext cx="12192000" cy="1735200"/>
          </a:xfrm>
          <a:prstGeom prst="rect">
            <a:avLst/>
          </a:prstGeom>
          <a:solidFill>
            <a:srgbClr val="D6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354387"/>
            <a:ext cx="12192000" cy="1733549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19375" y="1936025"/>
            <a:ext cx="6953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小蜜蜂游戏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3045" y="4688840"/>
            <a:ext cx="323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盛操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06930" y="4688840"/>
            <a:ext cx="323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</a:rPr>
              <a:t>胡成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1126" y="2934929"/>
            <a:ext cx="687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PROFESSIONAL POWERPOINT TEMPLATE</a:t>
            </a:r>
            <a:endParaRPr lang="zh-CN" altLang="en-US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组合 38"/>
          <p:cNvGrpSpPr/>
          <p:nvPr/>
        </p:nvGrpSpPr>
        <p:grpSpPr bwMode="auto">
          <a:xfrm>
            <a:off x="10754996" y="6202928"/>
            <a:ext cx="1296034" cy="540170"/>
            <a:chOff x="615950" y="458788"/>
            <a:chExt cx="2657475" cy="1108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5"/>
            <p:cNvSpPr/>
            <p:nvPr/>
          </p:nvSpPr>
          <p:spPr bwMode="auto">
            <a:xfrm>
              <a:off x="3015755" y="974351"/>
              <a:ext cx="257670" cy="557884"/>
            </a:xfrm>
            <a:custGeom>
              <a:avLst/>
              <a:gdLst>
                <a:gd name="T0" fmla="*/ 48 w 210"/>
                <a:gd name="T1" fmla="*/ 208 h 453"/>
                <a:gd name="T2" fmla="*/ 46 w 210"/>
                <a:gd name="T3" fmla="*/ 208 h 453"/>
                <a:gd name="T4" fmla="*/ 46 w 210"/>
                <a:gd name="T5" fmla="*/ 451 h 453"/>
                <a:gd name="T6" fmla="*/ 0 w 210"/>
                <a:gd name="T7" fmla="*/ 453 h 453"/>
                <a:gd name="T8" fmla="*/ 0 w 210"/>
                <a:gd name="T9" fmla="*/ 208 h 453"/>
                <a:gd name="T10" fmla="*/ 0 w 210"/>
                <a:gd name="T11" fmla="*/ 204 h 453"/>
                <a:gd name="T12" fmla="*/ 0 w 210"/>
                <a:gd name="T13" fmla="*/ 164 h 453"/>
                <a:gd name="T14" fmla="*/ 210 w 210"/>
                <a:gd name="T15" fmla="*/ 0 h 453"/>
                <a:gd name="T16" fmla="*/ 210 w 210"/>
                <a:gd name="T17" fmla="*/ 55 h 453"/>
                <a:gd name="T18" fmla="*/ 48 w 210"/>
                <a:gd name="T19" fmla="*/ 2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3154205" y="566518"/>
              <a:ext cx="99992" cy="319340"/>
            </a:xfrm>
            <a:custGeom>
              <a:avLst/>
              <a:gdLst>
                <a:gd name="T0" fmla="*/ 0 w 79"/>
                <a:gd name="T1" fmla="*/ 185 h 258"/>
                <a:gd name="T2" fmla="*/ 0 w 79"/>
                <a:gd name="T3" fmla="*/ 185 h 258"/>
                <a:gd name="T4" fmla="*/ 0 w 79"/>
                <a:gd name="T5" fmla="*/ 0 h 258"/>
                <a:gd name="T6" fmla="*/ 21 w 79"/>
                <a:gd name="T7" fmla="*/ 0 h 258"/>
                <a:gd name="T8" fmla="*/ 21 w 79"/>
                <a:gd name="T9" fmla="*/ 186 h 258"/>
                <a:gd name="T10" fmla="*/ 79 w 79"/>
                <a:gd name="T11" fmla="*/ 240 h 258"/>
                <a:gd name="T12" fmla="*/ 79 w 79"/>
                <a:gd name="T13" fmla="*/ 258 h 258"/>
                <a:gd name="T14" fmla="*/ 76 w 79"/>
                <a:gd name="T15" fmla="*/ 258 h 258"/>
                <a:gd name="T16" fmla="*/ 0 w 79"/>
                <a:gd name="T17" fmla="*/ 1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969605" y="566518"/>
              <a:ext cx="96145" cy="319340"/>
            </a:xfrm>
            <a:custGeom>
              <a:avLst/>
              <a:gdLst>
                <a:gd name="T0" fmla="*/ 79 w 79"/>
                <a:gd name="T1" fmla="*/ 188 h 258"/>
                <a:gd name="T2" fmla="*/ 79 w 79"/>
                <a:gd name="T3" fmla="*/ 188 h 258"/>
                <a:gd name="T4" fmla="*/ 3 w 79"/>
                <a:gd name="T5" fmla="*/ 258 h 258"/>
                <a:gd name="T6" fmla="*/ 0 w 79"/>
                <a:gd name="T7" fmla="*/ 258 h 258"/>
                <a:gd name="T8" fmla="*/ 0 w 79"/>
                <a:gd name="T9" fmla="*/ 240 h 258"/>
                <a:gd name="T10" fmla="*/ 57 w 79"/>
                <a:gd name="T11" fmla="*/ 186 h 258"/>
                <a:gd name="T12" fmla="*/ 57 w 79"/>
                <a:gd name="T13" fmla="*/ 0 h 258"/>
                <a:gd name="T14" fmla="*/ 79 w 79"/>
                <a:gd name="T15" fmla="*/ 0 h 258"/>
                <a:gd name="T16" fmla="*/ 79 w 79"/>
                <a:gd name="T17" fmla="*/ 185 h 258"/>
                <a:gd name="T18" fmla="*/ 79 w 79"/>
                <a:gd name="T19" fmla="*/ 185 h 258"/>
                <a:gd name="T20" fmla="*/ 79 w 79"/>
                <a:gd name="T21" fmla="*/ 186 h 258"/>
                <a:gd name="T22" fmla="*/ 79 w 79"/>
                <a:gd name="T23" fmla="*/ 18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419648" y="955111"/>
              <a:ext cx="584568" cy="611751"/>
            </a:xfrm>
            <a:custGeom>
              <a:avLst/>
              <a:gdLst>
                <a:gd name="T0" fmla="*/ 463 w 478"/>
                <a:gd name="T1" fmla="*/ 211 h 498"/>
                <a:gd name="T2" fmla="*/ 409 w 478"/>
                <a:gd name="T3" fmla="*/ 220 h 498"/>
                <a:gd name="T4" fmla="*/ 330 w 478"/>
                <a:gd name="T5" fmla="*/ 391 h 498"/>
                <a:gd name="T6" fmla="*/ 108 w 478"/>
                <a:gd name="T7" fmla="*/ 332 h 498"/>
                <a:gd name="T8" fmla="*/ 417 w 478"/>
                <a:gd name="T9" fmla="*/ 153 h 498"/>
                <a:gd name="T10" fmla="*/ 417 w 478"/>
                <a:gd name="T11" fmla="*/ 153 h 498"/>
                <a:gd name="T12" fmla="*/ 438 w 478"/>
                <a:gd name="T13" fmla="*/ 141 h 498"/>
                <a:gd name="T14" fmla="*/ 437 w 478"/>
                <a:gd name="T15" fmla="*/ 140 h 498"/>
                <a:gd name="T16" fmla="*/ 140 w 478"/>
                <a:gd name="T17" fmla="*/ 60 h 498"/>
                <a:gd name="T18" fmla="*/ 60 w 478"/>
                <a:gd name="T19" fmla="*/ 358 h 498"/>
                <a:gd name="T20" fmla="*/ 357 w 478"/>
                <a:gd name="T21" fmla="*/ 437 h 498"/>
                <a:gd name="T22" fmla="*/ 463 w 478"/>
                <a:gd name="T23" fmla="*/ 211 h 498"/>
                <a:gd name="T24" fmla="*/ 87 w 478"/>
                <a:gd name="T25" fmla="*/ 274 h 498"/>
                <a:gd name="T26" fmla="*/ 167 w 478"/>
                <a:gd name="T27" fmla="*/ 108 h 498"/>
                <a:gd name="T28" fmla="*/ 350 w 478"/>
                <a:gd name="T29" fmla="*/ 122 h 498"/>
                <a:gd name="T30" fmla="*/ 87 w 478"/>
                <a:gd name="T31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619632" y="728112"/>
              <a:ext cx="307667" cy="157746"/>
            </a:xfrm>
            <a:custGeom>
              <a:avLst/>
              <a:gdLst>
                <a:gd name="T0" fmla="*/ 172 w 251"/>
                <a:gd name="T1" fmla="*/ 58 h 128"/>
                <a:gd name="T2" fmla="*/ 172 w 251"/>
                <a:gd name="T3" fmla="*/ 58 h 128"/>
                <a:gd name="T4" fmla="*/ 172 w 251"/>
                <a:gd name="T5" fmla="*/ 56 h 128"/>
                <a:gd name="T6" fmla="*/ 172 w 251"/>
                <a:gd name="T7" fmla="*/ 55 h 128"/>
                <a:gd name="T8" fmla="*/ 172 w 251"/>
                <a:gd name="T9" fmla="*/ 55 h 128"/>
                <a:gd name="T10" fmla="*/ 172 w 251"/>
                <a:gd name="T11" fmla="*/ 22 h 128"/>
                <a:gd name="T12" fmla="*/ 79 w 251"/>
                <a:gd name="T13" fmla="*/ 22 h 128"/>
                <a:gd name="T14" fmla="*/ 79 w 251"/>
                <a:gd name="T15" fmla="*/ 55 h 128"/>
                <a:gd name="T16" fmla="*/ 79 w 251"/>
                <a:gd name="T17" fmla="*/ 55 h 128"/>
                <a:gd name="T18" fmla="*/ 79 w 251"/>
                <a:gd name="T19" fmla="*/ 56 h 128"/>
                <a:gd name="T20" fmla="*/ 79 w 251"/>
                <a:gd name="T21" fmla="*/ 58 h 128"/>
                <a:gd name="T22" fmla="*/ 79 w 251"/>
                <a:gd name="T23" fmla="*/ 58 h 128"/>
                <a:gd name="T24" fmla="*/ 3 w 251"/>
                <a:gd name="T25" fmla="*/ 128 h 128"/>
                <a:gd name="T26" fmla="*/ 0 w 251"/>
                <a:gd name="T27" fmla="*/ 128 h 128"/>
                <a:gd name="T28" fmla="*/ 0 w 251"/>
                <a:gd name="T29" fmla="*/ 110 h 128"/>
                <a:gd name="T30" fmla="*/ 57 w 251"/>
                <a:gd name="T31" fmla="*/ 56 h 128"/>
                <a:gd name="T32" fmla="*/ 57 w 251"/>
                <a:gd name="T33" fmla="*/ 22 h 128"/>
                <a:gd name="T34" fmla="*/ 57 w 251"/>
                <a:gd name="T35" fmla="*/ 0 h 128"/>
                <a:gd name="T36" fmla="*/ 79 w 251"/>
                <a:gd name="T37" fmla="*/ 0 h 128"/>
                <a:gd name="T38" fmla="*/ 172 w 251"/>
                <a:gd name="T39" fmla="*/ 0 h 128"/>
                <a:gd name="T40" fmla="*/ 179 w 251"/>
                <a:gd name="T41" fmla="*/ 0 h 128"/>
                <a:gd name="T42" fmla="*/ 194 w 251"/>
                <a:gd name="T43" fmla="*/ 0 h 128"/>
                <a:gd name="T44" fmla="*/ 194 w 251"/>
                <a:gd name="T45" fmla="*/ 56 h 128"/>
                <a:gd name="T46" fmla="*/ 251 w 251"/>
                <a:gd name="T47" fmla="*/ 110 h 128"/>
                <a:gd name="T48" fmla="*/ 251 w 251"/>
                <a:gd name="T49" fmla="*/ 128 h 128"/>
                <a:gd name="T50" fmla="*/ 248 w 251"/>
                <a:gd name="T51" fmla="*/ 128 h 128"/>
                <a:gd name="T52" fmla="*/ 172 w 251"/>
                <a:gd name="T5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627324" y="678093"/>
              <a:ext cx="292284" cy="42324"/>
            </a:xfrm>
            <a:custGeom>
              <a:avLst/>
              <a:gdLst>
                <a:gd name="T0" fmla="*/ 166 w 183"/>
                <a:gd name="T1" fmla="*/ 16 h 28"/>
                <a:gd name="T2" fmla="*/ 17 w 183"/>
                <a:gd name="T3" fmla="*/ 16 h 28"/>
                <a:gd name="T4" fmla="*/ 17 w 183"/>
                <a:gd name="T5" fmla="*/ 28 h 28"/>
                <a:gd name="T6" fmla="*/ 0 w 183"/>
                <a:gd name="T7" fmla="*/ 28 h 28"/>
                <a:gd name="T8" fmla="*/ 0 w 183"/>
                <a:gd name="T9" fmla="*/ 16 h 28"/>
                <a:gd name="T10" fmla="*/ 0 w 183"/>
                <a:gd name="T11" fmla="*/ 0 h 28"/>
                <a:gd name="T12" fmla="*/ 17 w 183"/>
                <a:gd name="T13" fmla="*/ 0 h 28"/>
                <a:gd name="T14" fmla="*/ 166 w 183"/>
                <a:gd name="T15" fmla="*/ 0 h 28"/>
                <a:gd name="T16" fmla="*/ 183 w 183"/>
                <a:gd name="T17" fmla="*/ 0 h 28"/>
                <a:gd name="T18" fmla="*/ 183 w 183"/>
                <a:gd name="T19" fmla="*/ 16 h 28"/>
                <a:gd name="T20" fmla="*/ 183 w 183"/>
                <a:gd name="T21" fmla="*/ 28 h 28"/>
                <a:gd name="T22" fmla="*/ 166 w 183"/>
                <a:gd name="T23" fmla="*/ 28 h 28"/>
                <a:gd name="T24" fmla="*/ 166 w 183"/>
                <a:gd name="T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8">
                  <a:moveTo>
                    <a:pt x="166" y="16"/>
                  </a:moveTo>
                  <a:lnTo>
                    <a:pt x="17" y="16"/>
                  </a:lnTo>
                  <a:lnTo>
                    <a:pt x="17" y="28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66" y="0"/>
                  </a:lnTo>
                  <a:lnTo>
                    <a:pt x="183" y="0"/>
                  </a:lnTo>
                  <a:lnTo>
                    <a:pt x="183" y="16"/>
                  </a:lnTo>
                  <a:lnTo>
                    <a:pt x="183" y="28"/>
                  </a:lnTo>
                  <a:lnTo>
                    <a:pt x="166" y="28"/>
                  </a:lnTo>
                  <a:lnTo>
                    <a:pt x="16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635015" y="535738"/>
              <a:ext cx="273056" cy="123119"/>
            </a:xfrm>
            <a:custGeom>
              <a:avLst/>
              <a:gdLst>
                <a:gd name="T0" fmla="*/ 94 w 172"/>
                <a:gd name="T1" fmla="*/ 61 h 77"/>
                <a:gd name="T2" fmla="*/ 144 w 172"/>
                <a:gd name="T3" fmla="*/ 61 h 77"/>
                <a:gd name="T4" fmla="*/ 144 w 172"/>
                <a:gd name="T5" fmla="*/ 77 h 77"/>
                <a:gd name="T6" fmla="*/ 27 w 172"/>
                <a:gd name="T7" fmla="*/ 77 h 77"/>
                <a:gd name="T8" fmla="*/ 27 w 172"/>
                <a:gd name="T9" fmla="*/ 61 h 77"/>
                <a:gd name="T10" fmla="*/ 78 w 172"/>
                <a:gd name="T11" fmla="*/ 61 h 77"/>
                <a:gd name="T12" fmla="*/ 78 w 172"/>
                <a:gd name="T13" fmla="*/ 44 h 77"/>
                <a:gd name="T14" fmla="*/ 0 w 172"/>
                <a:gd name="T15" fmla="*/ 44 h 77"/>
                <a:gd name="T16" fmla="*/ 0 w 172"/>
                <a:gd name="T17" fmla="*/ 28 h 77"/>
                <a:gd name="T18" fmla="*/ 78 w 172"/>
                <a:gd name="T19" fmla="*/ 28 h 77"/>
                <a:gd name="T20" fmla="*/ 78 w 172"/>
                <a:gd name="T21" fmla="*/ 0 h 77"/>
                <a:gd name="T22" fmla="*/ 94 w 172"/>
                <a:gd name="T23" fmla="*/ 0 h 77"/>
                <a:gd name="T24" fmla="*/ 94 w 172"/>
                <a:gd name="T25" fmla="*/ 28 h 77"/>
                <a:gd name="T26" fmla="*/ 172 w 172"/>
                <a:gd name="T27" fmla="*/ 28 h 77"/>
                <a:gd name="T28" fmla="*/ 172 w 172"/>
                <a:gd name="T29" fmla="*/ 44 h 77"/>
                <a:gd name="T30" fmla="*/ 94 w 172"/>
                <a:gd name="T31" fmla="*/ 44 h 77"/>
                <a:gd name="T32" fmla="*/ 94 w 172"/>
                <a:gd name="T33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77">
                  <a:moveTo>
                    <a:pt x="94" y="61"/>
                  </a:moveTo>
                  <a:lnTo>
                    <a:pt x="144" y="61"/>
                  </a:lnTo>
                  <a:lnTo>
                    <a:pt x="144" y="77"/>
                  </a:lnTo>
                  <a:lnTo>
                    <a:pt x="27" y="77"/>
                  </a:lnTo>
                  <a:lnTo>
                    <a:pt x="27" y="61"/>
                  </a:lnTo>
                  <a:lnTo>
                    <a:pt x="78" y="61"/>
                  </a:lnTo>
                  <a:lnTo>
                    <a:pt x="78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78" y="28"/>
                  </a:lnTo>
                  <a:lnTo>
                    <a:pt x="78" y="0"/>
                  </a:lnTo>
                  <a:lnTo>
                    <a:pt x="94" y="0"/>
                  </a:lnTo>
                  <a:lnTo>
                    <a:pt x="94" y="28"/>
                  </a:lnTo>
                  <a:lnTo>
                    <a:pt x="172" y="28"/>
                  </a:lnTo>
                  <a:lnTo>
                    <a:pt x="172" y="44"/>
                  </a:lnTo>
                  <a:lnTo>
                    <a:pt x="94" y="44"/>
                  </a:lnTo>
                  <a:lnTo>
                    <a:pt x="9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373498" y="685788"/>
              <a:ext cx="192292" cy="200069"/>
            </a:xfrm>
            <a:custGeom>
              <a:avLst/>
              <a:gdLst>
                <a:gd name="T0" fmla="*/ 17 w 123"/>
                <a:gd name="T1" fmla="*/ 128 h 128"/>
                <a:gd name="T2" fmla="*/ 0 w 123"/>
                <a:gd name="T3" fmla="*/ 128 h 128"/>
                <a:gd name="T4" fmla="*/ 0 w 123"/>
                <a:gd name="T5" fmla="*/ 112 h 128"/>
                <a:gd name="T6" fmla="*/ 0 w 123"/>
                <a:gd name="T7" fmla="*/ 11 h 128"/>
                <a:gd name="T8" fmla="*/ 15 w 123"/>
                <a:gd name="T9" fmla="*/ 11 h 128"/>
                <a:gd name="T10" fmla="*/ 34 w 123"/>
                <a:gd name="T11" fmla="*/ 0 h 128"/>
                <a:gd name="T12" fmla="*/ 43 w 123"/>
                <a:gd name="T13" fmla="*/ 15 h 128"/>
                <a:gd name="T14" fmla="*/ 17 w 123"/>
                <a:gd name="T15" fmla="*/ 29 h 128"/>
                <a:gd name="T16" fmla="*/ 17 w 123"/>
                <a:gd name="T17" fmla="*/ 61 h 128"/>
                <a:gd name="T18" fmla="*/ 50 w 123"/>
                <a:gd name="T19" fmla="*/ 61 h 128"/>
                <a:gd name="T20" fmla="*/ 50 w 123"/>
                <a:gd name="T21" fmla="*/ 78 h 128"/>
                <a:gd name="T22" fmla="*/ 17 w 123"/>
                <a:gd name="T23" fmla="*/ 78 h 128"/>
                <a:gd name="T24" fmla="*/ 17 w 123"/>
                <a:gd name="T25" fmla="*/ 112 h 128"/>
                <a:gd name="T26" fmla="*/ 106 w 123"/>
                <a:gd name="T27" fmla="*/ 112 h 128"/>
                <a:gd name="T28" fmla="*/ 106 w 123"/>
                <a:gd name="T29" fmla="*/ 78 h 128"/>
                <a:gd name="T30" fmla="*/ 73 w 123"/>
                <a:gd name="T31" fmla="*/ 78 h 128"/>
                <a:gd name="T32" fmla="*/ 73 w 123"/>
                <a:gd name="T33" fmla="*/ 61 h 128"/>
                <a:gd name="T34" fmla="*/ 106 w 123"/>
                <a:gd name="T35" fmla="*/ 61 h 128"/>
                <a:gd name="T36" fmla="*/ 106 w 123"/>
                <a:gd name="T37" fmla="*/ 28 h 128"/>
                <a:gd name="T38" fmla="*/ 73 w 123"/>
                <a:gd name="T39" fmla="*/ 28 h 128"/>
                <a:gd name="T40" fmla="*/ 73 w 123"/>
                <a:gd name="T41" fmla="*/ 11 h 128"/>
                <a:gd name="T42" fmla="*/ 106 w 123"/>
                <a:gd name="T43" fmla="*/ 11 h 128"/>
                <a:gd name="T44" fmla="*/ 123 w 123"/>
                <a:gd name="T45" fmla="*/ 11 h 128"/>
                <a:gd name="T46" fmla="*/ 123 w 123"/>
                <a:gd name="T47" fmla="*/ 128 h 128"/>
                <a:gd name="T48" fmla="*/ 106 w 123"/>
                <a:gd name="T49" fmla="*/ 128 h 128"/>
                <a:gd name="T50" fmla="*/ 17 w 123"/>
                <a:gd name="T5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8">
                  <a:moveTo>
                    <a:pt x="17" y="128"/>
                  </a:moveTo>
                  <a:lnTo>
                    <a:pt x="0" y="128"/>
                  </a:lnTo>
                  <a:lnTo>
                    <a:pt x="0" y="112"/>
                  </a:lnTo>
                  <a:lnTo>
                    <a:pt x="0" y="11"/>
                  </a:lnTo>
                  <a:lnTo>
                    <a:pt x="15" y="11"/>
                  </a:lnTo>
                  <a:lnTo>
                    <a:pt x="34" y="0"/>
                  </a:lnTo>
                  <a:lnTo>
                    <a:pt x="43" y="15"/>
                  </a:lnTo>
                  <a:lnTo>
                    <a:pt x="17" y="29"/>
                  </a:lnTo>
                  <a:lnTo>
                    <a:pt x="17" y="61"/>
                  </a:lnTo>
                  <a:lnTo>
                    <a:pt x="50" y="61"/>
                  </a:lnTo>
                  <a:lnTo>
                    <a:pt x="50" y="78"/>
                  </a:lnTo>
                  <a:lnTo>
                    <a:pt x="17" y="78"/>
                  </a:lnTo>
                  <a:lnTo>
                    <a:pt x="17" y="112"/>
                  </a:lnTo>
                  <a:lnTo>
                    <a:pt x="106" y="112"/>
                  </a:lnTo>
                  <a:lnTo>
                    <a:pt x="106" y="78"/>
                  </a:lnTo>
                  <a:lnTo>
                    <a:pt x="73" y="78"/>
                  </a:lnTo>
                  <a:lnTo>
                    <a:pt x="73" y="61"/>
                  </a:lnTo>
                  <a:lnTo>
                    <a:pt x="106" y="61"/>
                  </a:lnTo>
                  <a:lnTo>
                    <a:pt x="106" y="28"/>
                  </a:lnTo>
                  <a:lnTo>
                    <a:pt x="73" y="28"/>
                  </a:lnTo>
                  <a:lnTo>
                    <a:pt x="73" y="11"/>
                  </a:lnTo>
                  <a:lnTo>
                    <a:pt x="106" y="11"/>
                  </a:lnTo>
                  <a:lnTo>
                    <a:pt x="123" y="11"/>
                  </a:lnTo>
                  <a:lnTo>
                    <a:pt x="123" y="128"/>
                  </a:lnTo>
                  <a:lnTo>
                    <a:pt x="106" y="128"/>
                  </a:lnTo>
                  <a:lnTo>
                    <a:pt x="1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2511948" y="612687"/>
              <a:ext cx="53842" cy="61560"/>
            </a:xfrm>
            <a:custGeom>
              <a:avLst/>
              <a:gdLst>
                <a:gd name="T0" fmla="*/ 0 w 34"/>
                <a:gd name="T1" fmla="*/ 31 h 40"/>
                <a:gd name="T2" fmla="*/ 19 w 34"/>
                <a:gd name="T3" fmla="*/ 0 h 40"/>
                <a:gd name="T4" fmla="*/ 34 w 34"/>
                <a:gd name="T5" fmla="*/ 8 h 40"/>
                <a:gd name="T6" fmla="*/ 14 w 34"/>
                <a:gd name="T7" fmla="*/ 40 h 40"/>
                <a:gd name="T8" fmla="*/ 0 w 3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0" y="31"/>
                  </a:moveTo>
                  <a:lnTo>
                    <a:pt x="19" y="0"/>
                  </a:lnTo>
                  <a:lnTo>
                    <a:pt x="34" y="8"/>
                  </a:lnTo>
                  <a:lnTo>
                    <a:pt x="14" y="4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2435032" y="601144"/>
              <a:ext cx="53842" cy="65408"/>
            </a:xfrm>
            <a:custGeom>
              <a:avLst/>
              <a:gdLst>
                <a:gd name="T0" fmla="*/ 34 w 34"/>
                <a:gd name="T1" fmla="*/ 32 h 40"/>
                <a:gd name="T2" fmla="*/ 20 w 34"/>
                <a:gd name="T3" fmla="*/ 40 h 40"/>
                <a:gd name="T4" fmla="*/ 0 w 34"/>
                <a:gd name="T5" fmla="*/ 8 h 40"/>
                <a:gd name="T6" fmla="*/ 14 w 34"/>
                <a:gd name="T7" fmla="*/ 0 h 40"/>
                <a:gd name="T8" fmla="*/ 34 w 34"/>
                <a:gd name="T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34" y="32"/>
                  </a:moveTo>
                  <a:lnTo>
                    <a:pt x="20" y="40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2381190" y="612687"/>
              <a:ext cx="53842" cy="61560"/>
            </a:xfrm>
            <a:custGeom>
              <a:avLst/>
              <a:gdLst>
                <a:gd name="T0" fmla="*/ 0 w 33"/>
                <a:gd name="T1" fmla="*/ 8 h 40"/>
                <a:gd name="T2" fmla="*/ 14 w 33"/>
                <a:gd name="T3" fmla="*/ 0 h 40"/>
                <a:gd name="T4" fmla="*/ 33 w 33"/>
                <a:gd name="T5" fmla="*/ 31 h 40"/>
                <a:gd name="T6" fmla="*/ 20 w 33"/>
                <a:gd name="T7" fmla="*/ 40 h 40"/>
                <a:gd name="T8" fmla="*/ 0 w 33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14" y="0"/>
                  </a:lnTo>
                  <a:lnTo>
                    <a:pt x="33" y="31"/>
                  </a:lnTo>
                  <a:lnTo>
                    <a:pt x="20" y="4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2373498" y="535738"/>
              <a:ext cx="184600" cy="61560"/>
            </a:xfrm>
            <a:custGeom>
              <a:avLst/>
              <a:gdLst>
                <a:gd name="T0" fmla="*/ 0 w 117"/>
                <a:gd name="T1" fmla="*/ 23 h 39"/>
                <a:gd name="T2" fmla="*/ 112 w 117"/>
                <a:gd name="T3" fmla="*/ 0 h 39"/>
                <a:gd name="T4" fmla="*/ 117 w 117"/>
                <a:gd name="T5" fmla="*/ 15 h 39"/>
                <a:gd name="T6" fmla="*/ 4 w 117"/>
                <a:gd name="T7" fmla="*/ 39 h 39"/>
                <a:gd name="T8" fmla="*/ 0 w 117"/>
                <a:gd name="T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9">
                  <a:moveTo>
                    <a:pt x="0" y="23"/>
                  </a:moveTo>
                  <a:lnTo>
                    <a:pt x="112" y="0"/>
                  </a:lnTo>
                  <a:lnTo>
                    <a:pt x="117" y="15"/>
                  </a:lnTo>
                  <a:lnTo>
                    <a:pt x="4" y="3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2204281" y="604992"/>
              <a:ext cx="157681" cy="280865"/>
            </a:xfrm>
            <a:custGeom>
              <a:avLst/>
              <a:gdLst>
                <a:gd name="T0" fmla="*/ 62 w 101"/>
                <a:gd name="T1" fmla="*/ 67 h 178"/>
                <a:gd name="T2" fmla="*/ 65 w 101"/>
                <a:gd name="T3" fmla="*/ 65 h 178"/>
                <a:gd name="T4" fmla="*/ 96 w 101"/>
                <a:gd name="T5" fmla="*/ 119 h 178"/>
                <a:gd name="T6" fmla="*/ 81 w 101"/>
                <a:gd name="T7" fmla="*/ 127 h 178"/>
                <a:gd name="T8" fmla="*/ 62 w 101"/>
                <a:gd name="T9" fmla="*/ 93 h 178"/>
                <a:gd name="T10" fmla="*/ 62 w 101"/>
                <a:gd name="T11" fmla="*/ 178 h 178"/>
                <a:gd name="T12" fmla="*/ 45 w 101"/>
                <a:gd name="T13" fmla="*/ 178 h 178"/>
                <a:gd name="T14" fmla="*/ 45 w 101"/>
                <a:gd name="T15" fmla="*/ 79 h 178"/>
                <a:gd name="T16" fmla="*/ 15 w 101"/>
                <a:gd name="T17" fmla="*/ 133 h 178"/>
                <a:gd name="T18" fmla="*/ 0 w 101"/>
                <a:gd name="T19" fmla="*/ 124 h 178"/>
                <a:gd name="T20" fmla="*/ 45 w 101"/>
                <a:gd name="T21" fmla="*/ 46 h 178"/>
                <a:gd name="T22" fmla="*/ 45 w 101"/>
                <a:gd name="T23" fmla="*/ 33 h 178"/>
                <a:gd name="T24" fmla="*/ 7 w 101"/>
                <a:gd name="T25" fmla="*/ 33 h 178"/>
                <a:gd name="T26" fmla="*/ 7 w 101"/>
                <a:gd name="T27" fmla="*/ 17 h 178"/>
                <a:gd name="T28" fmla="*/ 45 w 101"/>
                <a:gd name="T29" fmla="*/ 17 h 178"/>
                <a:gd name="T30" fmla="*/ 45 w 101"/>
                <a:gd name="T31" fmla="*/ 0 h 178"/>
                <a:gd name="T32" fmla="*/ 62 w 101"/>
                <a:gd name="T33" fmla="*/ 0 h 178"/>
                <a:gd name="T34" fmla="*/ 62 w 101"/>
                <a:gd name="T35" fmla="*/ 17 h 178"/>
                <a:gd name="T36" fmla="*/ 101 w 101"/>
                <a:gd name="T37" fmla="*/ 17 h 178"/>
                <a:gd name="T38" fmla="*/ 101 w 101"/>
                <a:gd name="T39" fmla="*/ 33 h 178"/>
                <a:gd name="T40" fmla="*/ 62 w 101"/>
                <a:gd name="T41" fmla="*/ 33 h 178"/>
                <a:gd name="T42" fmla="*/ 62 w 101"/>
                <a:gd name="T43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78">
                  <a:moveTo>
                    <a:pt x="62" y="67"/>
                  </a:moveTo>
                  <a:lnTo>
                    <a:pt x="65" y="65"/>
                  </a:lnTo>
                  <a:lnTo>
                    <a:pt x="96" y="119"/>
                  </a:lnTo>
                  <a:lnTo>
                    <a:pt x="81" y="127"/>
                  </a:lnTo>
                  <a:lnTo>
                    <a:pt x="62" y="93"/>
                  </a:lnTo>
                  <a:lnTo>
                    <a:pt x="62" y="178"/>
                  </a:lnTo>
                  <a:lnTo>
                    <a:pt x="45" y="178"/>
                  </a:lnTo>
                  <a:lnTo>
                    <a:pt x="45" y="79"/>
                  </a:lnTo>
                  <a:lnTo>
                    <a:pt x="15" y="133"/>
                  </a:lnTo>
                  <a:lnTo>
                    <a:pt x="0" y="124"/>
                  </a:lnTo>
                  <a:lnTo>
                    <a:pt x="45" y="46"/>
                  </a:lnTo>
                  <a:lnTo>
                    <a:pt x="45" y="33"/>
                  </a:lnTo>
                  <a:lnTo>
                    <a:pt x="7" y="33"/>
                  </a:lnTo>
                  <a:lnTo>
                    <a:pt x="7" y="17"/>
                  </a:lnTo>
                  <a:lnTo>
                    <a:pt x="45" y="17"/>
                  </a:lnTo>
                  <a:lnTo>
                    <a:pt x="45" y="0"/>
                  </a:lnTo>
                  <a:lnTo>
                    <a:pt x="62" y="0"/>
                  </a:lnTo>
                  <a:lnTo>
                    <a:pt x="62" y="17"/>
                  </a:lnTo>
                  <a:lnTo>
                    <a:pt x="101" y="17"/>
                  </a:lnTo>
                  <a:lnTo>
                    <a:pt x="101" y="33"/>
                  </a:lnTo>
                  <a:lnTo>
                    <a:pt x="62" y="33"/>
                  </a:lnTo>
                  <a:lnTo>
                    <a:pt x="62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211973" y="535738"/>
              <a:ext cx="142297" cy="61560"/>
            </a:xfrm>
            <a:custGeom>
              <a:avLst/>
              <a:gdLst>
                <a:gd name="T0" fmla="*/ 0 w 89"/>
                <a:gd name="T1" fmla="*/ 22 h 38"/>
                <a:gd name="T2" fmla="*/ 84 w 89"/>
                <a:gd name="T3" fmla="*/ 0 h 38"/>
                <a:gd name="T4" fmla="*/ 89 w 89"/>
                <a:gd name="T5" fmla="*/ 16 h 38"/>
                <a:gd name="T6" fmla="*/ 4 w 89"/>
                <a:gd name="T7" fmla="*/ 38 h 38"/>
                <a:gd name="T8" fmla="*/ 0 w 89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">
                  <a:moveTo>
                    <a:pt x="0" y="22"/>
                  </a:moveTo>
                  <a:lnTo>
                    <a:pt x="84" y="0"/>
                  </a:lnTo>
                  <a:lnTo>
                    <a:pt x="89" y="16"/>
                  </a:lnTo>
                  <a:lnTo>
                    <a:pt x="4" y="38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1538952" y="993587"/>
              <a:ext cx="949922" cy="534801"/>
            </a:xfrm>
            <a:custGeom>
              <a:avLst/>
              <a:gdLst>
                <a:gd name="T0" fmla="*/ 740 w 776"/>
                <a:gd name="T1" fmla="*/ 336 h 436"/>
                <a:gd name="T2" fmla="*/ 626 w 776"/>
                <a:gd name="T3" fmla="*/ 383 h 436"/>
                <a:gd name="T4" fmla="*/ 462 w 776"/>
                <a:gd name="T5" fmla="*/ 218 h 436"/>
                <a:gd name="T6" fmla="*/ 626 w 776"/>
                <a:gd name="T7" fmla="*/ 54 h 436"/>
                <a:gd name="T8" fmla="*/ 738 w 776"/>
                <a:gd name="T9" fmla="*/ 99 h 436"/>
                <a:gd name="T10" fmla="*/ 774 w 776"/>
                <a:gd name="T11" fmla="*/ 58 h 436"/>
                <a:gd name="T12" fmla="*/ 626 w 776"/>
                <a:gd name="T13" fmla="*/ 0 h 436"/>
                <a:gd name="T14" fmla="*/ 422 w 776"/>
                <a:gd name="T15" fmla="*/ 141 h 436"/>
                <a:gd name="T16" fmla="*/ 218 w 776"/>
                <a:gd name="T17" fmla="*/ 0 h 436"/>
                <a:gd name="T18" fmla="*/ 0 w 776"/>
                <a:gd name="T19" fmla="*/ 218 h 436"/>
                <a:gd name="T20" fmla="*/ 218 w 776"/>
                <a:gd name="T21" fmla="*/ 436 h 436"/>
                <a:gd name="T22" fmla="*/ 422 w 776"/>
                <a:gd name="T23" fmla="*/ 294 h 436"/>
                <a:gd name="T24" fmla="*/ 626 w 776"/>
                <a:gd name="T25" fmla="*/ 436 h 436"/>
                <a:gd name="T26" fmla="*/ 776 w 776"/>
                <a:gd name="T27" fmla="*/ 375 h 436"/>
                <a:gd name="T28" fmla="*/ 740 w 776"/>
                <a:gd name="T29" fmla="*/ 336 h 436"/>
                <a:gd name="T30" fmla="*/ 218 w 776"/>
                <a:gd name="T31" fmla="*/ 382 h 436"/>
                <a:gd name="T32" fmla="*/ 55 w 776"/>
                <a:gd name="T33" fmla="*/ 219 h 436"/>
                <a:gd name="T34" fmla="*/ 218 w 776"/>
                <a:gd name="T35" fmla="*/ 55 h 436"/>
                <a:gd name="T36" fmla="*/ 381 w 776"/>
                <a:gd name="T37" fmla="*/ 219 h 436"/>
                <a:gd name="T38" fmla="*/ 218 w 776"/>
                <a:gd name="T39" fmla="*/ 38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615950" y="458788"/>
              <a:ext cx="926846" cy="1088835"/>
            </a:xfrm>
            <a:custGeom>
              <a:avLst/>
              <a:gdLst>
                <a:gd name="T0" fmla="*/ 313 w 756"/>
                <a:gd name="T1" fmla="*/ 0 h 888"/>
                <a:gd name="T2" fmla="*/ 296 w 756"/>
                <a:gd name="T3" fmla="*/ 1 h 888"/>
                <a:gd name="T4" fmla="*/ 296 w 756"/>
                <a:gd name="T5" fmla="*/ 0 h 888"/>
                <a:gd name="T6" fmla="*/ 0 w 756"/>
                <a:gd name="T7" fmla="*/ 0 h 888"/>
                <a:gd name="T8" fmla="*/ 0 w 756"/>
                <a:gd name="T9" fmla="*/ 888 h 888"/>
                <a:gd name="T10" fmla="*/ 296 w 756"/>
                <a:gd name="T11" fmla="*/ 888 h 888"/>
                <a:gd name="T12" fmla="*/ 296 w 756"/>
                <a:gd name="T13" fmla="*/ 888 h 888"/>
                <a:gd name="T14" fmla="*/ 311 w 756"/>
                <a:gd name="T15" fmla="*/ 888 h 888"/>
                <a:gd name="T16" fmla="*/ 756 w 756"/>
                <a:gd name="T17" fmla="*/ 442 h 888"/>
                <a:gd name="T18" fmla="*/ 313 w 756"/>
                <a:gd name="T19" fmla="*/ 0 h 888"/>
                <a:gd name="T20" fmla="*/ 257 w 756"/>
                <a:gd name="T21" fmla="*/ 326 h 888"/>
                <a:gd name="T22" fmla="*/ 349 w 756"/>
                <a:gd name="T23" fmla="*/ 92 h 888"/>
                <a:gd name="T24" fmla="*/ 411 w 756"/>
                <a:gd name="T25" fmla="*/ 341 h 888"/>
                <a:gd name="T26" fmla="*/ 317 w 756"/>
                <a:gd name="T27" fmla="*/ 578 h 888"/>
                <a:gd name="T28" fmla="*/ 257 w 756"/>
                <a:gd name="T29" fmla="*/ 326 h 888"/>
                <a:gd name="T30" fmla="*/ 234 w 756"/>
                <a:gd name="T31" fmla="*/ 790 h 888"/>
                <a:gd name="T32" fmla="*/ 118 w 756"/>
                <a:gd name="T33" fmla="*/ 558 h 888"/>
                <a:gd name="T34" fmla="*/ 212 w 756"/>
                <a:gd name="T35" fmla="*/ 279 h 888"/>
                <a:gd name="T36" fmla="*/ 273 w 756"/>
                <a:gd name="T37" fmla="*/ 573 h 888"/>
                <a:gd name="T38" fmla="*/ 278 w 756"/>
                <a:gd name="T39" fmla="*/ 667 h 888"/>
                <a:gd name="T40" fmla="*/ 234 w 756"/>
                <a:gd name="T41" fmla="*/ 790 h 888"/>
                <a:gd name="T42" fmla="*/ 505 w 756"/>
                <a:gd name="T43" fmla="*/ 664 h 888"/>
                <a:gd name="T44" fmla="*/ 278 w 756"/>
                <a:gd name="T45" fmla="*/ 789 h 888"/>
                <a:gd name="T46" fmla="*/ 395 w 756"/>
                <a:gd name="T47" fmla="*/ 559 h 888"/>
                <a:gd name="T48" fmla="*/ 616 w 756"/>
                <a:gd name="T49" fmla="*/ 426 h 888"/>
                <a:gd name="T50" fmla="*/ 505 w 756"/>
                <a:gd name="T51" fmla="*/ 6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箭头: V 形 54"/>
          <p:cNvSpPr/>
          <p:nvPr/>
        </p:nvSpPr>
        <p:spPr>
          <a:xfrm>
            <a:off x="0" y="0"/>
            <a:ext cx="4762500" cy="914400"/>
          </a:xfrm>
          <a:prstGeom prst="chevron">
            <a:avLst/>
          </a:prstGeom>
          <a:solidFill>
            <a:srgbClr val="D8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9476" y="195590"/>
            <a:ext cx="34829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小蜜蜂游戏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0" name="TextBox 35"/>
          <p:cNvSpPr txBox="1"/>
          <p:nvPr/>
        </p:nvSpPr>
        <p:spPr>
          <a:xfrm>
            <a:off x="6457416" y="3365830"/>
            <a:ext cx="4489164" cy="35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40">
                <a:cs typeface="+mn-ea"/>
              </a:defRPr>
            </a:lvl1pPr>
          </a:lstStyle>
          <a:p>
            <a:r>
              <a:rPr lang="zh-CN" altLang="ru-RU" dirty="0">
                <a:solidFill>
                  <a:schemeClr val="bg1"/>
                </a:solidFill>
                <a:sym typeface="+mn-lt"/>
              </a:rPr>
              <a:t>开始界面只有一个开始游戏的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btn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，和一个边框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7" name="Freeform 8"/>
          <p:cNvSpPr>
            <a:spLocks noEditPoints="1"/>
          </p:cNvSpPr>
          <p:nvPr/>
        </p:nvSpPr>
        <p:spPr bwMode="auto">
          <a:xfrm>
            <a:off x="6626618" y="2894329"/>
            <a:ext cx="358163" cy="314123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id-ID" sz="216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199640"/>
            <a:ext cx="5528310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箭头: V 形 38"/>
          <p:cNvSpPr/>
          <p:nvPr/>
        </p:nvSpPr>
        <p:spPr>
          <a:xfrm>
            <a:off x="0" y="0"/>
            <a:ext cx="4762500" cy="914400"/>
          </a:xfrm>
          <a:prstGeom prst="chevron">
            <a:avLst/>
          </a:prstGeom>
          <a:solidFill>
            <a:srgbClr val="D8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9476" y="195590"/>
            <a:ext cx="34829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小蜜蜂游戏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Shape 1035"/>
          <p:cNvSpPr/>
          <p:nvPr/>
        </p:nvSpPr>
        <p:spPr>
          <a:xfrm>
            <a:off x="2272834" y="3592615"/>
            <a:ext cx="2065223" cy="20652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176" y="19132"/>
                </a:moveTo>
                <a:lnTo>
                  <a:pt x="94510" y="11299"/>
                </a:lnTo>
                <a:lnTo>
                  <a:pt x="101967" y="17557"/>
                </a:lnTo>
                <a:lnTo>
                  <a:pt x="95874" y="28109"/>
                </a:lnTo>
                <a:cubicBezTo>
                  <a:pt x="100207" y="32982"/>
                  <a:pt x="103500" y="38688"/>
                  <a:pt x="105555" y="44876"/>
                </a:cubicBezTo>
                <a:lnTo>
                  <a:pt x="117740" y="44876"/>
                </a:lnTo>
                <a:lnTo>
                  <a:pt x="119430" y="54462"/>
                </a:lnTo>
                <a:lnTo>
                  <a:pt x="107980" y="58630"/>
                </a:lnTo>
                <a:cubicBezTo>
                  <a:pt x="108166" y="65148"/>
                  <a:pt x="107022" y="71636"/>
                  <a:pt x="104618" y="77697"/>
                </a:cubicBezTo>
                <a:lnTo>
                  <a:pt x="113952" y="85529"/>
                </a:lnTo>
                <a:lnTo>
                  <a:pt x="109085" y="93959"/>
                </a:lnTo>
                <a:lnTo>
                  <a:pt x="97635" y="89791"/>
                </a:lnTo>
                <a:cubicBezTo>
                  <a:pt x="93588" y="94904"/>
                  <a:pt x="88541" y="99139"/>
                  <a:pt x="82803" y="102237"/>
                </a:cubicBezTo>
                <a:lnTo>
                  <a:pt x="84920" y="114237"/>
                </a:lnTo>
                <a:lnTo>
                  <a:pt x="75772" y="117566"/>
                </a:lnTo>
                <a:lnTo>
                  <a:pt x="69680" y="107013"/>
                </a:lnTo>
                <a:cubicBezTo>
                  <a:pt x="63293" y="108328"/>
                  <a:pt x="56706" y="108328"/>
                  <a:pt x="50319" y="107013"/>
                </a:cubicBezTo>
                <a:lnTo>
                  <a:pt x="44227" y="117566"/>
                </a:lnTo>
                <a:lnTo>
                  <a:pt x="35079" y="114237"/>
                </a:lnTo>
                <a:lnTo>
                  <a:pt x="37196" y="102237"/>
                </a:lnTo>
                <a:cubicBezTo>
                  <a:pt x="31458" y="99139"/>
                  <a:pt x="26411" y="94904"/>
                  <a:pt x="22364" y="89791"/>
                </a:cubicBezTo>
                <a:lnTo>
                  <a:pt x="10914" y="93959"/>
                </a:lnTo>
                <a:lnTo>
                  <a:pt x="6047" y="85529"/>
                </a:lnTo>
                <a:lnTo>
                  <a:pt x="15381" y="77697"/>
                </a:lnTo>
                <a:cubicBezTo>
                  <a:pt x="12977" y="71636"/>
                  <a:pt x="11833" y="65148"/>
                  <a:pt x="12019" y="58630"/>
                </a:cubicBezTo>
                <a:lnTo>
                  <a:pt x="569" y="54462"/>
                </a:lnTo>
                <a:lnTo>
                  <a:pt x="2259" y="44876"/>
                </a:lnTo>
                <a:lnTo>
                  <a:pt x="14444" y="44876"/>
                </a:lnTo>
                <a:cubicBezTo>
                  <a:pt x="16499" y="38688"/>
                  <a:pt x="19792" y="32983"/>
                  <a:pt x="24125" y="28109"/>
                </a:cubicBezTo>
                <a:lnTo>
                  <a:pt x="18032" y="17557"/>
                </a:lnTo>
                <a:lnTo>
                  <a:pt x="25489" y="11299"/>
                </a:lnTo>
                <a:lnTo>
                  <a:pt x="34823" y="19132"/>
                </a:lnTo>
                <a:cubicBezTo>
                  <a:pt x="40375" y="15712"/>
                  <a:pt x="46565" y="13459"/>
                  <a:pt x="53017" y="12510"/>
                </a:cubicBezTo>
                <a:lnTo>
                  <a:pt x="55132" y="510"/>
                </a:lnTo>
                <a:lnTo>
                  <a:pt x="64867" y="510"/>
                </a:lnTo>
                <a:lnTo>
                  <a:pt x="66982" y="12510"/>
                </a:lnTo>
                <a:cubicBezTo>
                  <a:pt x="73434" y="13459"/>
                  <a:pt x="79624" y="15712"/>
                  <a:pt x="85176" y="19132"/>
                </a:cubicBez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432133" tIns="500700" rIns="432133" bIns="536800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5"/>
              </a:spcAft>
            </a:pPr>
            <a:endParaRPr sz="13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Shape 1037"/>
          <p:cNvSpPr/>
          <p:nvPr/>
        </p:nvSpPr>
        <p:spPr>
          <a:xfrm>
            <a:off x="1747140" y="1868594"/>
            <a:ext cx="1802377" cy="18023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237" y="30354"/>
                </a:moveTo>
                <a:lnTo>
                  <a:pt x="90072" y="22405"/>
                </a:lnTo>
                <a:lnTo>
                  <a:pt x="97595" y="29927"/>
                </a:lnTo>
                <a:lnTo>
                  <a:pt x="89645" y="42762"/>
                </a:lnTo>
                <a:cubicBezTo>
                  <a:pt x="92707" y="48028"/>
                  <a:pt x="94311" y="54014"/>
                  <a:pt x="94292" y="60105"/>
                </a:cubicBezTo>
                <a:lnTo>
                  <a:pt x="107594" y="67246"/>
                </a:lnTo>
                <a:lnTo>
                  <a:pt x="104841" y="77521"/>
                </a:lnTo>
                <a:lnTo>
                  <a:pt x="89751" y="77054"/>
                </a:lnTo>
                <a:cubicBezTo>
                  <a:pt x="86721" y="82339"/>
                  <a:pt x="82339" y="86721"/>
                  <a:pt x="77055" y="89750"/>
                </a:cubicBezTo>
                <a:lnTo>
                  <a:pt x="77521" y="104841"/>
                </a:lnTo>
                <a:lnTo>
                  <a:pt x="67246" y="107594"/>
                </a:lnTo>
                <a:lnTo>
                  <a:pt x="60105" y="94292"/>
                </a:lnTo>
                <a:cubicBezTo>
                  <a:pt x="54014" y="94311"/>
                  <a:pt x="48028" y="92707"/>
                  <a:pt x="42762" y="89645"/>
                </a:cubicBezTo>
                <a:lnTo>
                  <a:pt x="29927" y="97594"/>
                </a:lnTo>
                <a:lnTo>
                  <a:pt x="22404" y="90072"/>
                </a:lnTo>
                <a:lnTo>
                  <a:pt x="30354" y="77237"/>
                </a:lnTo>
                <a:cubicBezTo>
                  <a:pt x="27292" y="71971"/>
                  <a:pt x="25688" y="65985"/>
                  <a:pt x="25707" y="59894"/>
                </a:cubicBezTo>
                <a:lnTo>
                  <a:pt x="12405" y="52753"/>
                </a:lnTo>
                <a:lnTo>
                  <a:pt x="15158" y="42478"/>
                </a:lnTo>
                <a:lnTo>
                  <a:pt x="30248" y="42945"/>
                </a:lnTo>
                <a:cubicBezTo>
                  <a:pt x="33278" y="37660"/>
                  <a:pt x="37660" y="33278"/>
                  <a:pt x="42944" y="30249"/>
                </a:cubicBezTo>
                <a:lnTo>
                  <a:pt x="42478" y="15158"/>
                </a:lnTo>
                <a:lnTo>
                  <a:pt x="52753" y="12405"/>
                </a:lnTo>
                <a:lnTo>
                  <a:pt x="59894" y="25707"/>
                </a:lnTo>
                <a:cubicBezTo>
                  <a:pt x="65985" y="25688"/>
                  <a:pt x="71971" y="27292"/>
                  <a:pt x="77237" y="30354"/>
                </a:cubicBezTo>
                <a:lnTo>
                  <a:pt x="77237" y="30354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5067" tIns="505067" rIns="505067" bIns="505067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5"/>
              </a:spcAft>
            </a:pPr>
            <a:endParaRPr sz="13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Shape 1038"/>
          <p:cNvSpPr/>
          <p:nvPr/>
        </p:nvSpPr>
        <p:spPr>
          <a:xfrm>
            <a:off x="2094717" y="3291805"/>
            <a:ext cx="2643487" cy="26434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125" y="3884"/>
                </a:moveTo>
                <a:lnTo>
                  <a:pt x="56125" y="3884"/>
                </a:lnTo>
                <a:cubicBezTo>
                  <a:pt x="78889" y="2312"/>
                  <a:pt x="100347" y="14648"/>
                  <a:pt x="110443" y="35111"/>
                </a:cubicBezTo>
                <a:cubicBezTo>
                  <a:pt x="120539" y="55574"/>
                  <a:pt x="117273" y="80109"/>
                  <a:pt x="102175" y="97218"/>
                </a:cubicBezTo>
                <a:lnTo>
                  <a:pt x="104766" y="99916"/>
                </a:lnTo>
                <a:lnTo>
                  <a:pt x="97012" y="98543"/>
                </a:lnTo>
                <a:lnTo>
                  <a:pt x="95675" y="90449"/>
                </a:lnTo>
                <a:lnTo>
                  <a:pt x="98265" y="93146"/>
                </a:lnTo>
                <a:cubicBezTo>
                  <a:pt x="111655" y="77687"/>
                  <a:pt x="114429" y="55690"/>
                  <a:pt x="105296" y="37391"/>
                </a:cubicBezTo>
                <a:cubicBezTo>
                  <a:pt x="96162" y="19092"/>
                  <a:pt x="76916" y="8086"/>
                  <a:pt x="56513" y="94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1041"/>
          <p:cNvSpPr/>
          <p:nvPr/>
        </p:nvSpPr>
        <p:spPr>
          <a:xfrm>
            <a:off x="6191493" y="1242272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hape 1043"/>
          <p:cNvSpPr txBox="1"/>
          <p:nvPr/>
        </p:nvSpPr>
        <p:spPr>
          <a:xfrm>
            <a:off x="6703290" y="1947378"/>
            <a:ext cx="4639729" cy="418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所有关于游戏的数据，用了一个大的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JSON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进行保存使用。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开始游戏后，会生成一群怪物（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ul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）在上方，左上角有积分，最下面是由玩家操控的，上下左右，空格键可以放出子弹，攻击敌人，得到积分。不同怪物，血量，速度，积分不同。怪物也会每隔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2S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进行随机掉下一个来追踪玩家。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Shape 1051"/>
          <p:cNvSpPr/>
          <p:nvPr/>
        </p:nvSpPr>
        <p:spPr>
          <a:xfrm>
            <a:off x="6299515" y="1349781"/>
            <a:ext cx="393713" cy="3937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1851"/>
                </a:moveTo>
                <a:lnTo>
                  <a:pt x="0" y="61481"/>
                </a:lnTo>
                <a:lnTo>
                  <a:pt x="0" y="61481"/>
                </a:lnTo>
                <a:lnTo>
                  <a:pt x="0" y="60740"/>
                </a:lnTo>
                <a:lnTo>
                  <a:pt x="0" y="60740"/>
                </a:lnTo>
                <a:lnTo>
                  <a:pt x="0" y="60000"/>
                </a:lnTo>
                <a:lnTo>
                  <a:pt x="0" y="60000"/>
                </a:lnTo>
                <a:lnTo>
                  <a:pt x="370" y="54074"/>
                </a:lnTo>
                <a:lnTo>
                  <a:pt x="1111" y="47777"/>
                </a:lnTo>
                <a:lnTo>
                  <a:pt x="2592" y="42222"/>
                </a:lnTo>
                <a:lnTo>
                  <a:pt x="4444" y="37037"/>
                </a:lnTo>
                <a:lnTo>
                  <a:pt x="7037" y="31851"/>
                </a:lnTo>
                <a:lnTo>
                  <a:pt x="10000" y="27037"/>
                </a:lnTo>
                <a:lnTo>
                  <a:pt x="13333" y="22222"/>
                </a:lnTo>
                <a:lnTo>
                  <a:pt x="17407" y="17407"/>
                </a:lnTo>
                <a:lnTo>
                  <a:pt x="17407" y="17407"/>
                </a:lnTo>
                <a:lnTo>
                  <a:pt x="22222" y="13333"/>
                </a:lnTo>
                <a:lnTo>
                  <a:pt x="27037" y="10000"/>
                </a:lnTo>
                <a:lnTo>
                  <a:pt x="31851" y="6666"/>
                </a:lnTo>
                <a:lnTo>
                  <a:pt x="37037" y="4444"/>
                </a:lnTo>
                <a:lnTo>
                  <a:pt x="42222" y="2592"/>
                </a:lnTo>
                <a:lnTo>
                  <a:pt x="47777" y="1111"/>
                </a:lnTo>
                <a:lnTo>
                  <a:pt x="54074" y="370"/>
                </a:lnTo>
                <a:lnTo>
                  <a:pt x="60000" y="0"/>
                </a:lnTo>
                <a:lnTo>
                  <a:pt x="60000" y="0"/>
                </a:lnTo>
                <a:lnTo>
                  <a:pt x="66296" y="370"/>
                </a:lnTo>
                <a:lnTo>
                  <a:pt x="71851" y="1111"/>
                </a:lnTo>
                <a:lnTo>
                  <a:pt x="77407" y="2592"/>
                </a:lnTo>
                <a:lnTo>
                  <a:pt x="83333" y="4444"/>
                </a:lnTo>
                <a:lnTo>
                  <a:pt x="88518" y="6666"/>
                </a:lnTo>
                <a:lnTo>
                  <a:pt x="93333" y="10000"/>
                </a:lnTo>
                <a:lnTo>
                  <a:pt x="97777" y="13333"/>
                </a:lnTo>
                <a:lnTo>
                  <a:pt x="102222" y="17407"/>
                </a:lnTo>
                <a:lnTo>
                  <a:pt x="102222" y="17407"/>
                </a:lnTo>
                <a:lnTo>
                  <a:pt x="106296" y="22222"/>
                </a:lnTo>
                <a:lnTo>
                  <a:pt x="110000" y="27037"/>
                </a:lnTo>
                <a:lnTo>
                  <a:pt x="113333" y="31851"/>
                </a:lnTo>
                <a:lnTo>
                  <a:pt x="115925" y="37037"/>
                </a:lnTo>
                <a:lnTo>
                  <a:pt x="117777" y="42222"/>
                </a:lnTo>
                <a:lnTo>
                  <a:pt x="118888" y="47777"/>
                </a:lnTo>
                <a:lnTo>
                  <a:pt x="120000" y="54074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0740"/>
                </a:lnTo>
                <a:lnTo>
                  <a:pt x="120000" y="60740"/>
                </a:lnTo>
                <a:lnTo>
                  <a:pt x="120000" y="61481"/>
                </a:lnTo>
                <a:lnTo>
                  <a:pt x="120000" y="61851"/>
                </a:lnTo>
                <a:lnTo>
                  <a:pt x="120000" y="61851"/>
                </a:lnTo>
                <a:lnTo>
                  <a:pt x="120000" y="62592"/>
                </a:lnTo>
                <a:lnTo>
                  <a:pt x="120000" y="62592"/>
                </a:lnTo>
                <a:lnTo>
                  <a:pt x="119259" y="68518"/>
                </a:lnTo>
                <a:lnTo>
                  <a:pt x="118518" y="74074"/>
                </a:lnTo>
                <a:lnTo>
                  <a:pt x="117037" y="79259"/>
                </a:lnTo>
                <a:lnTo>
                  <a:pt x="114814" y="84814"/>
                </a:lnTo>
                <a:lnTo>
                  <a:pt x="111851" y="89629"/>
                </a:lnTo>
                <a:lnTo>
                  <a:pt x="108888" y="94444"/>
                </a:lnTo>
                <a:lnTo>
                  <a:pt x="105555" y="98888"/>
                </a:lnTo>
                <a:lnTo>
                  <a:pt x="101481" y="102962"/>
                </a:lnTo>
                <a:lnTo>
                  <a:pt x="101481" y="102962"/>
                </a:lnTo>
                <a:lnTo>
                  <a:pt x="97037" y="107037"/>
                </a:lnTo>
                <a:lnTo>
                  <a:pt x="92592" y="110370"/>
                </a:lnTo>
                <a:lnTo>
                  <a:pt x="87777" y="113333"/>
                </a:lnTo>
                <a:lnTo>
                  <a:pt x="82592" y="115925"/>
                </a:lnTo>
                <a:lnTo>
                  <a:pt x="77037" y="117777"/>
                </a:lnTo>
                <a:lnTo>
                  <a:pt x="71481" y="118888"/>
                </a:lnTo>
                <a:lnTo>
                  <a:pt x="65925" y="119629"/>
                </a:lnTo>
                <a:lnTo>
                  <a:pt x="60000" y="120000"/>
                </a:lnTo>
                <a:lnTo>
                  <a:pt x="60000" y="120000"/>
                </a:lnTo>
                <a:lnTo>
                  <a:pt x="54074" y="119629"/>
                </a:lnTo>
                <a:lnTo>
                  <a:pt x="48148" y="118888"/>
                </a:lnTo>
                <a:lnTo>
                  <a:pt x="42962" y="117777"/>
                </a:lnTo>
                <a:lnTo>
                  <a:pt x="37407" y="115925"/>
                </a:lnTo>
                <a:lnTo>
                  <a:pt x="32592" y="113333"/>
                </a:lnTo>
                <a:lnTo>
                  <a:pt x="27777" y="110370"/>
                </a:lnTo>
                <a:lnTo>
                  <a:pt x="23333" y="107037"/>
                </a:lnTo>
                <a:lnTo>
                  <a:pt x="18518" y="102962"/>
                </a:lnTo>
                <a:lnTo>
                  <a:pt x="18518" y="102962"/>
                </a:lnTo>
                <a:lnTo>
                  <a:pt x="14444" y="98888"/>
                </a:lnTo>
                <a:lnTo>
                  <a:pt x="10740" y="94444"/>
                </a:lnTo>
                <a:lnTo>
                  <a:pt x="7777" y="89629"/>
                </a:lnTo>
                <a:lnTo>
                  <a:pt x="5185" y="84814"/>
                </a:lnTo>
                <a:lnTo>
                  <a:pt x="3333" y="79259"/>
                </a:lnTo>
                <a:lnTo>
                  <a:pt x="1851" y="74074"/>
                </a:lnTo>
                <a:lnTo>
                  <a:pt x="740" y="68518"/>
                </a:lnTo>
                <a:lnTo>
                  <a:pt x="370" y="62592"/>
                </a:lnTo>
                <a:lnTo>
                  <a:pt x="370" y="62592"/>
                </a:lnTo>
                <a:lnTo>
                  <a:pt x="0" y="61851"/>
                </a:lnTo>
                <a:lnTo>
                  <a:pt x="0" y="61851"/>
                </a:lnTo>
                <a:close/>
                <a:moveTo>
                  <a:pt x="3703" y="60000"/>
                </a:moveTo>
                <a:lnTo>
                  <a:pt x="18518" y="60000"/>
                </a:lnTo>
                <a:lnTo>
                  <a:pt x="18518" y="60000"/>
                </a:lnTo>
                <a:lnTo>
                  <a:pt x="18888" y="53333"/>
                </a:lnTo>
                <a:lnTo>
                  <a:pt x="19629" y="46296"/>
                </a:lnTo>
                <a:lnTo>
                  <a:pt x="21481" y="39629"/>
                </a:lnTo>
                <a:lnTo>
                  <a:pt x="23333" y="33333"/>
                </a:lnTo>
                <a:lnTo>
                  <a:pt x="23333" y="33333"/>
                </a:lnTo>
                <a:lnTo>
                  <a:pt x="18148" y="30740"/>
                </a:lnTo>
                <a:lnTo>
                  <a:pt x="13703" y="28148"/>
                </a:lnTo>
                <a:lnTo>
                  <a:pt x="13703" y="28148"/>
                </a:lnTo>
                <a:lnTo>
                  <a:pt x="11481" y="31481"/>
                </a:lnTo>
                <a:lnTo>
                  <a:pt x="9259" y="35185"/>
                </a:lnTo>
                <a:lnTo>
                  <a:pt x="7777" y="39259"/>
                </a:lnTo>
                <a:lnTo>
                  <a:pt x="6296" y="42962"/>
                </a:lnTo>
                <a:lnTo>
                  <a:pt x="5185" y="47037"/>
                </a:lnTo>
                <a:lnTo>
                  <a:pt x="4444" y="51481"/>
                </a:lnTo>
                <a:lnTo>
                  <a:pt x="4074" y="55925"/>
                </a:lnTo>
                <a:lnTo>
                  <a:pt x="3703" y="60000"/>
                </a:lnTo>
                <a:lnTo>
                  <a:pt x="3703" y="60000"/>
                </a:lnTo>
                <a:close/>
                <a:moveTo>
                  <a:pt x="18888" y="63703"/>
                </a:moveTo>
                <a:lnTo>
                  <a:pt x="4074" y="63703"/>
                </a:lnTo>
                <a:lnTo>
                  <a:pt x="4074" y="63703"/>
                </a:lnTo>
                <a:lnTo>
                  <a:pt x="4444" y="67777"/>
                </a:lnTo>
                <a:lnTo>
                  <a:pt x="4814" y="71481"/>
                </a:lnTo>
                <a:lnTo>
                  <a:pt x="5925" y="74814"/>
                </a:lnTo>
                <a:lnTo>
                  <a:pt x="7037" y="78518"/>
                </a:lnTo>
                <a:lnTo>
                  <a:pt x="8148" y="81851"/>
                </a:lnTo>
                <a:lnTo>
                  <a:pt x="10000" y="85555"/>
                </a:lnTo>
                <a:lnTo>
                  <a:pt x="11851" y="88888"/>
                </a:lnTo>
                <a:lnTo>
                  <a:pt x="13703" y="92222"/>
                </a:lnTo>
                <a:lnTo>
                  <a:pt x="13703" y="92222"/>
                </a:lnTo>
                <a:lnTo>
                  <a:pt x="18148" y="89259"/>
                </a:lnTo>
                <a:lnTo>
                  <a:pt x="23333" y="86666"/>
                </a:lnTo>
                <a:lnTo>
                  <a:pt x="23333" y="86666"/>
                </a:lnTo>
                <a:lnTo>
                  <a:pt x="21851" y="81111"/>
                </a:lnTo>
                <a:lnTo>
                  <a:pt x="20000" y="75555"/>
                </a:lnTo>
                <a:lnTo>
                  <a:pt x="19259" y="69629"/>
                </a:lnTo>
                <a:lnTo>
                  <a:pt x="18888" y="63703"/>
                </a:lnTo>
                <a:lnTo>
                  <a:pt x="18888" y="63703"/>
                </a:lnTo>
                <a:close/>
                <a:moveTo>
                  <a:pt x="15925" y="24814"/>
                </a:moveTo>
                <a:lnTo>
                  <a:pt x="15925" y="24814"/>
                </a:lnTo>
                <a:lnTo>
                  <a:pt x="20740" y="27407"/>
                </a:lnTo>
                <a:lnTo>
                  <a:pt x="24444" y="30000"/>
                </a:lnTo>
                <a:lnTo>
                  <a:pt x="24444" y="30000"/>
                </a:lnTo>
                <a:lnTo>
                  <a:pt x="27777" y="23333"/>
                </a:lnTo>
                <a:lnTo>
                  <a:pt x="31481" y="17037"/>
                </a:lnTo>
                <a:lnTo>
                  <a:pt x="35555" y="11851"/>
                </a:lnTo>
                <a:lnTo>
                  <a:pt x="37777" y="9629"/>
                </a:lnTo>
                <a:lnTo>
                  <a:pt x="40000" y="7407"/>
                </a:lnTo>
                <a:lnTo>
                  <a:pt x="40000" y="7407"/>
                </a:lnTo>
                <a:lnTo>
                  <a:pt x="36666" y="8888"/>
                </a:lnTo>
                <a:lnTo>
                  <a:pt x="33333" y="10370"/>
                </a:lnTo>
                <a:lnTo>
                  <a:pt x="30000" y="12222"/>
                </a:lnTo>
                <a:lnTo>
                  <a:pt x="27037" y="14444"/>
                </a:lnTo>
                <a:lnTo>
                  <a:pt x="24074" y="16666"/>
                </a:lnTo>
                <a:lnTo>
                  <a:pt x="21481" y="19629"/>
                </a:lnTo>
                <a:lnTo>
                  <a:pt x="18518" y="22222"/>
                </a:lnTo>
                <a:lnTo>
                  <a:pt x="15925" y="24814"/>
                </a:lnTo>
                <a:lnTo>
                  <a:pt x="15925" y="24814"/>
                </a:lnTo>
                <a:close/>
                <a:moveTo>
                  <a:pt x="40000" y="112222"/>
                </a:moveTo>
                <a:lnTo>
                  <a:pt x="40000" y="112222"/>
                </a:lnTo>
                <a:lnTo>
                  <a:pt x="37777" y="110370"/>
                </a:lnTo>
                <a:lnTo>
                  <a:pt x="35555" y="108148"/>
                </a:lnTo>
                <a:lnTo>
                  <a:pt x="31481" y="102962"/>
                </a:lnTo>
                <a:lnTo>
                  <a:pt x="27777" y="97037"/>
                </a:lnTo>
                <a:lnTo>
                  <a:pt x="24444" y="90370"/>
                </a:lnTo>
                <a:lnTo>
                  <a:pt x="24444" y="90370"/>
                </a:lnTo>
                <a:lnTo>
                  <a:pt x="20740" y="92592"/>
                </a:lnTo>
                <a:lnTo>
                  <a:pt x="15925" y="95185"/>
                </a:lnTo>
                <a:lnTo>
                  <a:pt x="15925" y="95185"/>
                </a:lnTo>
                <a:lnTo>
                  <a:pt x="18518" y="98148"/>
                </a:lnTo>
                <a:lnTo>
                  <a:pt x="21481" y="100740"/>
                </a:lnTo>
                <a:lnTo>
                  <a:pt x="24074" y="102962"/>
                </a:lnTo>
                <a:lnTo>
                  <a:pt x="27037" y="105185"/>
                </a:lnTo>
                <a:lnTo>
                  <a:pt x="30000" y="107407"/>
                </a:lnTo>
                <a:lnTo>
                  <a:pt x="33333" y="109259"/>
                </a:lnTo>
                <a:lnTo>
                  <a:pt x="36666" y="110740"/>
                </a:lnTo>
                <a:lnTo>
                  <a:pt x="40000" y="112222"/>
                </a:lnTo>
                <a:lnTo>
                  <a:pt x="40000" y="112222"/>
                </a:lnTo>
                <a:close/>
                <a:moveTo>
                  <a:pt x="26666" y="34814"/>
                </a:moveTo>
                <a:lnTo>
                  <a:pt x="26666" y="34814"/>
                </a:lnTo>
                <a:lnTo>
                  <a:pt x="24814" y="40740"/>
                </a:lnTo>
                <a:lnTo>
                  <a:pt x="23703" y="46666"/>
                </a:lnTo>
                <a:lnTo>
                  <a:pt x="22962" y="53703"/>
                </a:lnTo>
                <a:lnTo>
                  <a:pt x="22592" y="60000"/>
                </a:lnTo>
                <a:lnTo>
                  <a:pt x="41111" y="60000"/>
                </a:lnTo>
                <a:lnTo>
                  <a:pt x="41111" y="60000"/>
                </a:lnTo>
                <a:lnTo>
                  <a:pt x="41481" y="49629"/>
                </a:lnTo>
                <a:lnTo>
                  <a:pt x="42222" y="39259"/>
                </a:lnTo>
                <a:lnTo>
                  <a:pt x="42222" y="39259"/>
                </a:lnTo>
                <a:lnTo>
                  <a:pt x="34444" y="37407"/>
                </a:lnTo>
                <a:lnTo>
                  <a:pt x="26666" y="34814"/>
                </a:lnTo>
                <a:lnTo>
                  <a:pt x="26666" y="34814"/>
                </a:lnTo>
                <a:close/>
                <a:moveTo>
                  <a:pt x="22962" y="63703"/>
                </a:moveTo>
                <a:lnTo>
                  <a:pt x="22962" y="63703"/>
                </a:lnTo>
                <a:lnTo>
                  <a:pt x="23333" y="69259"/>
                </a:lnTo>
                <a:lnTo>
                  <a:pt x="24074" y="74814"/>
                </a:lnTo>
                <a:lnTo>
                  <a:pt x="25185" y="80000"/>
                </a:lnTo>
                <a:lnTo>
                  <a:pt x="26666" y="85555"/>
                </a:lnTo>
                <a:lnTo>
                  <a:pt x="26666" y="85555"/>
                </a:lnTo>
                <a:lnTo>
                  <a:pt x="34444" y="82592"/>
                </a:lnTo>
                <a:lnTo>
                  <a:pt x="42222" y="80370"/>
                </a:lnTo>
                <a:lnTo>
                  <a:pt x="42222" y="80370"/>
                </a:lnTo>
                <a:lnTo>
                  <a:pt x="41481" y="72222"/>
                </a:lnTo>
                <a:lnTo>
                  <a:pt x="41111" y="63703"/>
                </a:lnTo>
                <a:lnTo>
                  <a:pt x="22962" y="63703"/>
                </a:lnTo>
                <a:close/>
                <a:moveTo>
                  <a:pt x="52592" y="4814"/>
                </a:moveTo>
                <a:lnTo>
                  <a:pt x="52592" y="4814"/>
                </a:lnTo>
                <a:lnTo>
                  <a:pt x="48518" y="6296"/>
                </a:lnTo>
                <a:lnTo>
                  <a:pt x="44814" y="8518"/>
                </a:lnTo>
                <a:lnTo>
                  <a:pt x="41481" y="11111"/>
                </a:lnTo>
                <a:lnTo>
                  <a:pt x="38148" y="14444"/>
                </a:lnTo>
                <a:lnTo>
                  <a:pt x="38148" y="14444"/>
                </a:lnTo>
                <a:lnTo>
                  <a:pt x="35185" y="17777"/>
                </a:lnTo>
                <a:lnTo>
                  <a:pt x="32592" y="22222"/>
                </a:lnTo>
                <a:lnTo>
                  <a:pt x="30000" y="26666"/>
                </a:lnTo>
                <a:lnTo>
                  <a:pt x="28148" y="31111"/>
                </a:lnTo>
                <a:lnTo>
                  <a:pt x="28148" y="31111"/>
                </a:lnTo>
                <a:lnTo>
                  <a:pt x="35185" y="33703"/>
                </a:lnTo>
                <a:lnTo>
                  <a:pt x="42962" y="35925"/>
                </a:lnTo>
                <a:lnTo>
                  <a:pt x="42962" y="35925"/>
                </a:lnTo>
                <a:lnTo>
                  <a:pt x="44444" y="25925"/>
                </a:lnTo>
                <a:lnTo>
                  <a:pt x="46666" y="17037"/>
                </a:lnTo>
                <a:lnTo>
                  <a:pt x="47777" y="13333"/>
                </a:lnTo>
                <a:lnTo>
                  <a:pt x="49259" y="10370"/>
                </a:lnTo>
                <a:lnTo>
                  <a:pt x="50370" y="7407"/>
                </a:lnTo>
                <a:lnTo>
                  <a:pt x="52592" y="4814"/>
                </a:lnTo>
                <a:lnTo>
                  <a:pt x="52592" y="4814"/>
                </a:lnTo>
                <a:close/>
                <a:moveTo>
                  <a:pt x="42962" y="84444"/>
                </a:moveTo>
                <a:lnTo>
                  <a:pt x="42962" y="84444"/>
                </a:lnTo>
                <a:lnTo>
                  <a:pt x="35185" y="86296"/>
                </a:lnTo>
                <a:lnTo>
                  <a:pt x="28148" y="88888"/>
                </a:lnTo>
                <a:lnTo>
                  <a:pt x="28148" y="88888"/>
                </a:lnTo>
                <a:lnTo>
                  <a:pt x="30000" y="93703"/>
                </a:lnTo>
                <a:lnTo>
                  <a:pt x="32592" y="97777"/>
                </a:lnTo>
                <a:lnTo>
                  <a:pt x="35185" y="101851"/>
                </a:lnTo>
                <a:lnTo>
                  <a:pt x="38148" y="105555"/>
                </a:lnTo>
                <a:lnTo>
                  <a:pt x="38148" y="105555"/>
                </a:lnTo>
                <a:lnTo>
                  <a:pt x="41481" y="108518"/>
                </a:lnTo>
                <a:lnTo>
                  <a:pt x="44814" y="111111"/>
                </a:lnTo>
                <a:lnTo>
                  <a:pt x="48518" y="113333"/>
                </a:lnTo>
                <a:lnTo>
                  <a:pt x="52592" y="115185"/>
                </a:lnTo>
                <a:lnTo>
                  <a:pt x="52592" y="115185"/>
                </a:lnTo>
                <a:lnTo>
                  <a:pt x="50370" y="112222"/>
                </a:lnTo>
                <a:lnTo>
                  <a:pt x="49259" y="109629"/>
                </a:lnTo>
                <a:lnTo>
                  <a:pt x="47777" y="106296"/>
                </a:lnTo>
                <a:lnTo>
                  <a:pt x="46666" y="102592"/>
                </a:lnTo>
                <a:lnTo>
                  <a:pt x="44444" y="94444"/>
                </a:lnTo>
                <a:lnTo>
                  <a:pt x="42962" y="84444"/>
                </a:lnTo>
                <a:lnTo>
                  <a:pt x="42962" y="84444"/>
                </a:lnTo>
                <a:close/>
                <a:moveTo>
                  <a:pt x="44814" y="60000"/>
                </a:moveTo>
                <a:lnTo>
                  <a:pt x="74814" y="60000"/>
                </a:lnTo>
                <a:lnTo>
                  <a:pt x="74814" y="60000"/>
                </a:lnTo>
                <a:lnTo>
                  <a:pt x="74814" y="49629"/>
                </a:lnTo>
                <a:lnTo>
                  <a:pt x="74074" y="40000"/>
                </a:lnTo>
                <a:lnTo>
                  <a:pt x="74074" y="40000"/>
                </a:lnTo>
                <a:lnTo>
                  <a:pt x="67037" y="40740"/>
                </a:lnTo>
                <a:lnTo>
                  <a:pt x="60000" y="41111"/>
                </a:lnTo>
                <a:lnTo>
                  <a:pt x="60000" y="41111"/>
                </a:lnTo>
                <a:lnTo>
                  <a:pt x="53333" y="40740"/>
                </a:lnTo>
                <a:lnTo>
                  <a:pt x="45925" y="40000"/>
                </a:lnTo>
                <a:lnTo>
                  <a:pt x="45925" y="40000"/>
                </a:lnTo>
                <a:lnTo>
                  <a:pt x="45185" y="49629"/>
                </a:lnTo>
                <a:lnTo>
                  <a:pt x="44814" y="60000"/>
                </a:lnTo>
                <a:lnTo>
                  <a:pt x="44814" y="60000"/>
                </a:lnTo>
                <a:close/>
                <a:moveTo>
                  <a:pt x="44814" y="63703"/>
                </a:moveTo>
                <a:lnTo>
                  <a:pt x="44814" y="63703"/>
                </a:lnTo>
                <a:lnTo>
                  <a:pt x="45185" y="71851"/>
                </a:lnTo>
                <a:lnTo>
                  <a:pt x="45925" y="79629"/>
                </a:lnTo>
                <a:lnTo>
                  <a:pt x="45925" y="79629"/>
                </a:lnTo>
                <a:lnTo>
                  <a:pt x="53333" y="78888"/>
                </a:lnTo>
                <a:lnTo>
                  <a:pt x="60000" y="78518"/>
                </a:lnTo>
                <a:lnTo>
                  <a:pt x="60000" y="78518"/>
                </a:lnTo>
                <a:lnTo>
                  <a:pt x="67037" y="78888"/>
                </a:lnTo>
                <a:lnTo>
                  <a:pt x="74074" y="79629"/>
                </a:lnTo>
                <a:lnTo>
                  <a:pt x="74074" y="79629"/>
                </a:lnTo>
                <a:lnTo>
                  <a:pt x="74444" y="71851"/>
                </a:lnTo>
                <a:lnTo>
                  <a:pt x="74814" y="63703"/>
                </a:lnTo>
                <a:lnTo>
                  <a:pt x="44814" y="63703"/>
                </a:lnTo>
                <a:close/>
                <a:moveTo>
                  <a:pt x="67777" y="12592"/>
                </a:moveTo>
                <a:lnTo>
                  <a:pt x="67777" y="12592"/>
                </a:lnTo>
                <a:lnTo>
                  <a:pt x="65925" y="8888"/>
                </a:lnTo>
                <a:lnTo>
                  <a:pt x="64074" y="5925"/>
                </a:lnTo>
                <a:lnTo>
                  <a:pt x="62222" y="4444"/>
                </a:lnTo>
                <a:lnTo>
                  <a:pt x="61111" y="4074"/>
                </a:lnTo>
                <a:lnTo>
                  <a:pt x="60000" y="3703"/>
                </a:lnTo>
                <a:lnTo>
                  <a:pt x="60000" y="3703"/>
                </a:lnTo>
                <a:lnTo>
                  <a:pt x="59259" y="4074"/>
                </a:lnTo>
                <a:lnTo>
                  <a:pt x="58148" y="4444"/>
                </a:lnTo>
                <a:lnTo>
                  <a:pt x="56296" y="5925"/>
                </a:lnTo>
                <a:lnTo>
                  <a:pt x="54444" y="8888"/>
                </a:lnTo>
                <a:lnTo>
                  <a:pt x="52222" y="12592"/>
                </a:lnTo>
                <a:lnTo>
                  <a:pt x="52222" y="12592"/>
                </a:lnTo>
                <a:lnTo>
                  <a:pt x="50370" y="17407"/>
                </a:lnTo>
                <a:lnTo>
                  <a:pt x="48518" y="23333"/>
                </a:lnTo>
                <a:lnTo>
                  <a:pt x="47407" y="29629"/>
                </a:lnTo>
                <a:lnTo>
                  <a:pt x="46296" y="36296"/>
                </a:lnTo>
                <a:lnTo>
                  <a:pt x="46296" y="36296"/>
                </a:lnTo>
                <a:lnTo>
                  <a:pt x="53333" y="37037"/>
                </a:lnTo>
                <a:lnTo>
                  <a:pt x="60000" y="37407"/>
                </a:lnTo>
                <a:lnTo>
                  <a:pt x="60000" y="37407"/>
                </a:lnTo>
                <a:lnTo>
                  <a:pt x="66666" y="37037"/>
                </a:lnTo>
                <a:lnTo>
                  <a:pt x="73703" y="36296"/>
                </a:lnTo>
                <a:lnTo>
                  <a:pt x="73703" y="36296"/>
                </a:lnTo>
                <a:lnTo>
                  <a:pt x="72592" y="29629"/>
                </a:lnTo>
                <a:lnTo>
                  <a:pt x="71111" y="23333"/>
                </a:lnTo>
                <a:lnTo>
                  <a:pt x="69629" y="17407"/>
                </a:lnTo>
                <a:lnTo>
                  <a:pt x="67777" y="12592"/>
                </a:lnTo>
                <a:lnTo>
                  <a:pt x="67777" y="12592"/>
                </a:lnTo>
                <a:close/>
                <a:moveTo>
                  <a:pt x="52222" y="107037"/>
                </a:moveTo>
                <a:lnTo>
                  <a:pt x="52222" y="107037"/>
                </a:lnTo>
                <a:lnTo>
                  <a:pt x="54444" y="111111"/>
                </a:lnTo>
                <a:lnTo>
                  <a:pt x="56296" y="113703"/>
                </a:lnTo>
                <a:lnTo>
                  <a:pt x="58148" y="115925"/>
                </a:lnTo>
                <a:lnTo>
                  <a:pt x="59259" y="116296"/>
                </a:lnTo>
                <a:lnTo>
                  <a:pt x="60000" y="116296"/>
                </a:lnTo>
                <a:lnTo>
                  <a:pt x="60000" y="116296"/>
                </a:lnTo>
                <a:lnTo>
                  <a:pt x="61111" y="116296"/>
                </a:lnTo>
                <a:lnTo>
                  <a:pt x="62222" y="115925"/>
                </a:lnTo>
                <a:lnTo>
                  <a:pt x="64074" y="113703"/>
                </a:lnTo>
                <a:lnTo>
                  <a:pt x="65925" y="111111"/>
                </a:lnTo>
                <a:lnTo>
                  <a:pt x="67777" y="107037"/>
                </a:lnTo>
                <a:lnTo>
                  <a:pt x="67777" y="107037"/>
                </a:lnTo>
                <a:lnTo>
                  <a:pt x="69629" y="102222"/>
                </a:lnTo>
                <a:lnTo>
                  <a:pt x="71111" y="96666"/>
                </a:lnTo>
                <a:lnTo>
                  <a:pt x="72592" y="90740"/>
                </a:lnTo>
                <a:lnTo>
                  <a:pt x="73703" y="83703"/>
                </a:lnTo>
                <a:lnTo>
                  <a:pt x="73703" y="83703"/>
                </a:lnTo>
                <a:lnTo>
                  <a:pt x="66666" y="82962"/>
                </a:lnTo>
                <a:lnTo>
                  <a:pt x="60000" y="82592"/>
                </a:lnTo>
                <a:lnTo>
                  <a:pt x="60000" y="82592"/>
                </a:lnTo>
                <a:lnTo>
                  <a:pt x="53333" y="82962"/>
                </a:lnTo>
                <a:lnTo>
                  <a:pt x="46296" y="83703"/>
                </a:lnTo>
                <a:lnTo>
                  <a:pt x="46296" y="83703"/>
                </a:lnTo>
                <a:lnTo>
                  <a:pt x="47407" y="90740"/>
                </a:lnTo>
                <a:lnTo>
                  <a:pt x="48518" y="96666"/>
                </a:lnTo>
                <a:lnTo>
                  <a:pt x="50370" y="102222"/>
                </a:lnTo>
                <a:lnTo>
                  <a:pt x="52222" y="107037"/>
                </a:lnTo>
                <a:lnTo>
                  <a:pt x="52222" y="107037"/>
                </a:lnTo>
                <a:close/>
                <a:moveTo>
                  <a:pt x="92222" y="31111"/>
                </a:moveTo>
                <a:lnTo>
                  <a:pt x="92222" y="31111"/>
                </a:lnTo>
                <a:lnTo>
                  <a:pt x="90000" y="26666"/>
                </a:lnTo>
                <a:lnTo>
                  <a:pt x="87777" y="22222"/>
                </a:lnTo>
                <a:lnTo>
                  <a:pt x="84814" y="17777"/>
                </a:lnTo>
                <a:lnTo>
                  <a:pt x="81481" y="14444"/>
                </a:lnTo>
                <a:lnTo>
                  <a:pt x="81481" y="14444"/>
                </a:lnTo>
                <a:lnTo>
                  <a:pt x="78518" y="11111"/>
                </a:lnTo>
                <a:lnTo>
                  <a:pt x="75185" y="8518"/>
                </a:lnTo>
                <a:lnTo>
                  <a:pt x="71481" y="6296"/>
                </a:lnTo>
                <a:lnTo>
                  <a:pt x="67777" y="4814"/>
                </a:lnTo>
                <a:lnTo>
                  <a:pt x="67777" y="4814"/>
                </a:lnTo>
                <a:lnTo>
                  <a:pt x="69259" y="7407"/>
                </a:lnTo>
                <a:lnTo>
                  <a:pt x="70740" y="10370"/>
                </a:lnTo>
                <a:lnTo>
                  <a:pt x="72222" y="13333"/>
                </a:lnTo>
                <a:lnTo>
                  <a:pt x="73333" y="17037"/>
                </a:lnTo>
                <a:lnTo>
                  <a:pt x="75555" y="25925"/>
                </a:lnTo>
                <a:lnTo>
                  <a:pt x="77037" y="35925"/>
                </a:lnTo>
                <a:lnTo>
                  <a:pt x="77037" y="35925"/>
                </a:lnTo>
                <a:lnTo>
                  <a:pt x="85185" y="33703"/>
                </a:lnTo>
                <a:lnTo>
                  <a:pt x="92222" y="31111"/>
                </a:lnTo>
                <a:lnTo>
                  <a:pt x="92222" y="31111"/>
                </a:lnTo>
                <a:close/>
                <a:moveTo>
                  <a:pt x="67777" y="115185"/>
                </a:moveTo>
                <a:lnTo>
                  <a:pt x="67777" y="115185"/>
                </a:lnTo>
                <a:lnTo>
                  <a:pt x="71481" y="113333"/>
                </a:lnTo>
                <a:lnTo>
                  <a:pt x="75185" y="111111"/>
                </a:lnTo>
                <a:lnTo>
                  <a:pt x="78518" y="108518"/>
                </a:lnTo>
                <a:lnTo>
                  <a:pt x="81481" y="105555"/>
                </a:lnTo>
                <a:lnTo>
                  <a:pt x="81481" y="105555"/>
                </a:lnTo>
                <a:lnTo>
                  <a:pt x="84814" y="101851"/>
                </a:lnTo>
                <a:lnTo>
                  <a:pt x="87777" y="97777"/>
                </a:lnTo>
                <a:lnTo>
                  <a:pt x="90000" y="93703"/>
                </a:lnTo>
                <a:lnTo>
                  <a:pt x="92222" y="88888"/>
                </a:lnTo>
                <a:lnTo>
                  <a:pt x="92222" y="88888"/>
                </a:lnTo>
                <a:lnTo>
                  <a:pt x="85185" y="86296"/>
                </a:lnTo>
                <a:lnTo>
                  <a:pt x="77037" y="84444"/>
                </a:lnTo>
                <a:lnTo>
                  <a:pt x="77037" y="84444"/>
                </a:lnTo>
                <a:lnTo>
                  <a:pt x="75555" y="94444"/>
                </a:lnTo>
                <a:lnTo>
                  <a:pt x="73333" y="102592"/>
                </a:lnTo>
                <a:lnTo>
                  <a:pt x="72222" y="106296"/>
                </a:lnTo>
                <a:lnTo>
                  <a:pt x="70740" y="109629"/>
                </a:lnTo>
                <a:lnTo>
                  <a:pt x="69259" y="112222"/>
                </a:lnTo>
                <a:lnTo>
                  <a:pt x="67777" y="115185"/>
                </a:lnTo>
                <a:lnTo>
                  <a:pt x="67777" y="115185"/>
                </a:lnTo>
                <a:close/>
                <a:moveTo>
                  <a:pt x="97407" y="60000"/>
                </a:moveTo>
                <a:lnTo>
                  <a:pt x="97407" y="60000"/>
                </a:lnTo>
                <a:lnTo>
                  <a:pt x="97407" y="53703"/>
                </a:lnTo>
                <a:lnTo>
                  <a:pt x="96666" y="46666"/>
                </a:lnTo>
                <a:lnTo>
                  <a:pt x="95185" y="40740"/>
                </a:lnTo>
                <a:lnTo>
                  <a:pt x="93703" y="34814"/>
                </a:lnTo>
                <a:lnTo>
                  <a:pt x="93703" y="34814"/>
                </a:lnTo>
                <a:lnTo>
                  <a:pt x="85925" y="37407"/>
                </a:lnTo>
                <a:lnTo>
                  <a:pt x="77407" y="39259"/>
                </a:lnTo>
                <a:lnTo>
                  <a:pt x="77407" y="39259"/>
                </a:lnTo>
                <a:lnTo>
                  <a:pt x="78518" y="49629"/>
                </a:lnTo>
                <a:lnTo>
                  <a:pt x="78518" y="60000"/>
                </a:lnTo>
                <a:lnTo>
                  <a:pt x="97407" y="60000"/>
                </a:lnTo>
                <a:close/>
                <a:moveTo>
                  <a:pt x="97407" y="63703"/>
                </a:moveTo>
                <a:lnTo>
                  <a:pt x="78518" y="63703"/>
                </a:lnTo>
                <a:lnTo>
                  <a:pt x="78518" y="63703"/>
                </a:lnTo>
                <a:lnTo>
                  <a:pt x="78148" y="72222"/>
                </a:lnTo>
                <a:lnTo>
                  <a:pt x="77407" y="80370"/>
                </a:lnTo>
                <a:lnTo>
                  <a:pt x="77407" y="80370"/>
                </a:lnTo>
                <a:lnTo>
                  <a:pt x="85925" y="82592"/>
                </a:lnTo>
                <a:lnTo>
                  <a:pt x="93703" y="85555"/>
                </a:lnTo>
                <a:lnTo>
                  <a:pt x="93703" y="85555"/>
                </a:lnTo>
                <a:lnTo>
                  <a:pt x="95185" y="80000"/>
                </a:lnTo>
                <a:lnTo>
                  <a:pt x="96296" y="74814"/>
                </a:lnTo>
                <a:lnTo>
                  <a:pt x="97037" y="69259"/>
                </a:lnTo>
                <a:lnTo>
                  <a:pt x="97407" y="63703"/>
                </a:lnTo>
                <a:lnTo>
                  <a:pt x="97407" y="63703"/>
                </a:lnTo>
                <a:close/>
                <a:moveTo>
                  <a:pt x="79629" y="7407"/>
                </a:moveTo>
                <a:lnTo>
                  <a:pt x="79629" y="7407"/>
                </a:lnTo>
                <a:lnTo>
                  <a:pt x="82592" y="9629"/>
                </a:lnTo>
                <a:lnTo>
                  <a:pt x="84814" y="11851"/>
                </a:lnTo>
                <a:lnTo>
                  <a:pt x="88888" y="17037"/>
                </a:lnTo>
                <a:lnTo>
                  <a:pt x="92592" y="23333"/>
                </a:lnTo>
                <a:lnTo>
                  <a:pt x="95555" y="30000"/>
                </a:lnTo>
                <a:lnTo>
                  <a:pt x="95555" y="30000"/>
                </a:lnTo>
                <a:lnTo>
                  <a:pt x="99629" y="27407"/>
                </a:lnTo>
                <a:lnTo>
                  <a:pt x="103703" y="24814"/>
                </a:lnTo>
                <a:lnTo>
                  <a:pt x="103703" y="24814"/>
                </a:lnTo>
                <a:lnTo>
                  <a:pt x="101481" y="22222"/>
                </a:lnTo>
                <a:lnTo>
                  <a:pt x="98888" y="19629"/>
                </a:lnTo>
                <a:lnTo>
                  <a:pt x="95925" y="16666"/>
                </a:lnTo>
                <a:lnTo>
                  <a:pt x="92962" y="14444"/>
                </a:lnTo>
                <a:lnTo>
                  <a:pt x="90000" y="12222"/>
                </a:lnTo>
                <a:lnTo>
                  <a:pt x="87037" y="10370"/>
                </a:lnTo>
                <a:lnTo>
                  <a:pt x="83703" y="8888"/>
                </a:lnTo>
                <a:lnTo>
                  <a:pt x="79629" y="7407"/>
                </a:lnTo>
                <a:lnTo>
                  <a:pt x="79629" y="7407"/>
                </a:lnTo>
                <a:close/>
                <a:moveTo>
                  <a:pt x="103703" y="95185"/>
                </a:moveTo>
                <a:lnTo>
                  <a:pt x="103703" y="95185"/>
                </a:lnTo>
                <a:lnTo>
                  <a:pt x="99629" y="92592"/>
                </a:lnTo>
                <a:lnTo>
                  <a:pt x="95555" y="90370"/>
                </a:lnTo>
                <a:lnTo>
                  <a:pt x="95555" y="90370"/>
                </a:lnTo>
                <a:lnTo>
                  <a:pt x="92592" y="97037"/>
                </a:lnTo>
                <a:lnTo>
                  <a:pt x="88888" y="102962"/>
                </a:lnTo>
                <a:lnTo>
                  <a:pt x="84814" y="108148"/>
                </a:lnTo>
                <a:lnTo>
                  <a:pt x="82592" y="110370"/>
                </a:lnTo>
                <a:lnTo>
                  <a:pt x="79629" y="112222"/>
                </a:lnTo>
                <a:lnTo>
                  <a:pt x="79629" y="112222"/>
                </a:lnTo>
                <a:lnTo>
                  <a:pt x="83703" y="110740"/>
                </a:lnTo>
                <a:lnTo>
                  <a:pt x="87037" y="109259"/>
                </a:lnTo>
                <a:lnTo>
                  <a:pt x="90000" y="107407"/>
                </a:lnTo>
                <a:lnTo>
                  <a:pt x="92962" y="105185"/>
                </a:lnTo>
                <a:lnTo>
                  <a:pt x="95925" y="102962"/>
                </a:lnTo>
                <a:lnTo>
                  <a:pt x="98888" y="100740"/>
                </a:lnTo>
                <a:lnTo>
                  <a:pt x="101481" y="98148"/>
                </a:lnTo>
                <a:lnTo>
                  <a:pt x="103703" y="95185"/>
                </a:lnTo>
                <a:lnTo>
                  <a:pt x="103703" y="95185"/>
                </a:lnTo>
                <a:close/>
                <a:moveTo>
                  <a:pt x="116296" y="60000"/>
                </a:moveTo>
                <a:lnTo>
                  <a:pt x="116296" y="60000"/>
                </a:lnTo>
                <a:lnTo>
                  <a:pt x="116296" y="55925"/>
                </a:lnTo>
                <a:lnTo>
                  <a:pt x="115925" y="51481"/>
                </a:lnTo>
                <a:lnTo>
                  <a:pt x="115185" y="47037"/>
                </a:lnTo>
                <a:lnTo>
                  <a:pt x="114074" y="42962"/>
                </a:lnTo>
                <a:lnTo>
                  <a:pt x="112222" y="39259"/>
                </a:lnTo>
                <a:lnTo>
                  <a:pt x="110370" y="35185"/>
                </a:lnTo>
                <a:lnTo>
                  <a:pt x="108518" y="31481"/>
                </a:lnTo>
                <a:lnTo>
                  <a:pt x="105925" y="28148"/>
                </a:lnTo>
                <a:lnTo>
                  <a:pt x="105925" y="28148"/>
                </a:lnTo>
                <a:lnTo>
                  <a:pt x="101481" y="30740"/>
                </a:lnTo>
                <a:lnTo>
                  <a:pt x="96666" y="33333"/>
                </a:lnTo>
                <a:lnTo>
                  <a:pt x="96666" y="33333"/>
                </a:lnTo>
                <a:lnTo>
                  <a:pt x="98888" y="39629"/>
                </a:lnTo>
                <a:lnTo>
                  <a:pt x="100000" y="46296"/>
                </a:lnTo>
                <a:lnTo>
                  <a:pt x="101111" y="53333"/>
                </a:lnTo>
                <a:lnTo>
                  <a:pt x="101111" y="60000"/>
                </a:lnTo>
                <a:lnTo>
                  <a:pt x="116296" y="60000"/>
                </a:lnTo>
                <a:close/>
                <a:moveTo>
                  <a:pt x="96666" y="86666"/>
                </a:moveTo>
                <a:lnTo>
                  <a:pt x="96666" y="86666"/>
                </a:lnTo>
                <a:lnTo>
                  <a:pt x="101481" y="89259"/>
                </a:lnTo>
                <a:lnTo>
                  <a:pt x="105925" y="92222"/>
                </a:lnTo>
                <a:lnTo>
                  <a:pt x="105925" y="92222"/>
                </a:lnTo>
                <a:lnTo>
                  <a:pt x="108148" y="88888"/>
                </a:lnTo>
                <a:lnTo>
                  <a:pt x="110000" y="85555"/>
                </a:lnTo>
                <a:lnTo>
                  <a:pt x="111481" y="81851"/>
                </a:lnTo>
                <a:lnTo>
                  <a:pt x="113333" y="78518"/>
                </a:lnTo>
                <a:lnTo>
                  <a:pt x="114444" y="74814"/>
                </a:lnTo>
                <a:lnTo>
                  <a:pt x="115185" y="71481"/>
                </a:lnTo>
                <a:lnTo>
                  <a:pt x="115925" y="67777"/>
                </a:lnTo>
                <a:lnTo>
                  <a:pt x="116296" y="63703"/>
                </a:lnTo>
                <a:lnTo>
                  <a:pt x="101111" y="63703"/>
                </a:lnTo>
                <a:lnTo>
                  <a:pt x="101111" y="63703"/>
                </a:lnTo>
                <a:lnTo>
                  <a:pt x="100370" y="69629"/>
                </a:lnTo>
                <a:lnTo>
                  <a:pt x="99629" y="75555"/>
                </a:lnTo>
                <a:lnTo>
                  <a:pt x="98518" y="81111"/>
                </a:lnTo>
                <a:lnTo>
                  <a:pt x="96666" y="86666"/>
                </a:lnTo>
                <a:lnTo>
                  <a:pt x="96666" y="866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Shape 1055"/>
          <p:cNvSpPr txBox="1"/>
          <p:nvPr/>
        </p:nvSpPr>
        <p:spPr>
          <a:xfrm>
            <a:off x="2166098" y="2692441"/>
            <a:ext cx="964460" cy="205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您的内容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Shape 1057"/>
          <p:cNvSpPr txBox="1"/>
          <p:nvPr/>
        </p:nvSpPr>
        <p:spPr>
          <a:xfrm>
            <a:off x="2748192" y="4401267"/>
            <a:ext cx="1114504" cy="410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您的内容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8805"/>
            <a:ext cx="61150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箭头: V 形 38"/>
          <p:cNvSpPr/>
          <p:nvPr/>
        </p:nvSpPr>
        <p:spPr>
          <a:xfrm>
            <a:off x="0" y="0"/>
            <a:ext cx="4762500" cy="914400"/>
          </a:xfrm>
          <a:prstGeom prst="chevron">
            <a:avLst/>
          </a:prstGeom>
          <a:solidFill>
            <a:srgbClr val="D8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9476" y="195590"/>
            <a:ext cx="34829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小蜜蜂游戏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Shape 1035"/>
          <p:cNvSpPr/>
          <p:nvPr/>
        </p:nvSpPr>
        <p:spPr>
          <a:xfrm>
            <a:off x="2272834" y="3592615"/>
            <a:ext cx="2065223" cy="20652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176" y="19132"/>
                </a:moveTo>
                <a:lnTo>
                  <a:pt x="94510" y="11299"/>
                </a:lnTo>
                <a:lnTo>
                  <a:pt x="101967" y="17557"/>
                </a:lnTo>
                <a:lnTo>
                  <a:pt x="95874" y="28109"/>
                </a:lnTo>
                <a:cubicBezTo>
                  <a:pt x="100207" y="32982"/>
                  <a:pt x="103500" y="38688"/>
                  <a:pt x="105555" y="44876"/>
                </a:cubicBezTo>
                <a:lnTo>
                  <a:pt x="117740" y="44876"/>
                </a:lnTo>
                <a:lnTo>
                  <a:pt x="119430" y="54462"/>
                </a:lnTo>
                <a:lnTo>
                  <a:pt x="107980" y="58630"/>
                </a:lnTo>
                <a:cubicBezTo>
                  <a:pt x="108166" y="65148"/>
                  <a:pt x="107022" y="71636"/>
                  <a:pt x="104618" y="77697"/>
                </a:cubicBezTo>
                <a:lnTo>
                  <a:pt x="113952" y="85529"/>
                </a:lnTo>
                <a:lnTo>
                  <a:pt x="109085" y="93959"/>
                </a:lnTo>
                <a:lnTo>
                  <a:pt x="97635" y="89791"/>
                </a:lnTo>
                <a:cubicBezTo>
                  <a:pt x="93588" y="94904"/>
                  <a:pt x="88541" y="99139"/>
                  <a:pt x="82803" y="102237"/>
                </a:cubicBezTo>
                <a:lnTo>
                  <a:pt x="84920" y="114237"/>
                </a:lnTo>
                <a:lnTo>
                  <a:pt x="75772" y="117566"/>
                </a:lnTo>
                <a:lnTo>
                  <a:pt x="69680" y="107013"/>
                </a:lnTo>
                <a:cubicBezTo>
                  <a:pt x="63293" y="108328"/>
                  <a:pt x="56706" y="108328"/>
                  <a:pt x="50319" y="107013"/>
                </a:cubicBezTo>
                <a:lnTo>
                  <a:pt x="44227" y="117566"/>
                </a:lnTo>
                <a:lnTo>
                  <a:pt x="35079" y="114237"/>
                </a:lnTo>
                <a:lnTo>
                  <a:pt x="37196" y="102237"/>
                </a:lnTo>
                <a:cubicBezTo>
                  <a:pt x="31458" y="99139"/>
                  <a:pt x="26411" y="94904"/>
                  <a:pt x="22364" y="89791"/>
                </a:cubicBezTo>
                <a:lnTo>
                  <a:pt x="10914" y="93959"/>
                </a:lnTo>
                <a:lnTo>
                  <a:pt x="6047" y="85529"/>
                </a:lnTo>
                <a:lnTo>
                  <a:pt x="15381" y="77697"/>
                </a:lnTo>
                <a:cubicBezTo>
                  <a:pt x="12977" y="71636"/>
                  <a:pt x="11833" y="65148"/>
                  <a:pt x="12019" y="58630"/>
                </a:cubicBezTo>
                <a:lnTo>
                  <a:pt x="569" y="54462"/>
                </a:lnTo>
                <a:lnTo>
                  <a:pt x="2259" y="44876"/>
                </a:lnTo>
                <a:lnTo>
                  <a:pt x="14444" y="44876"/>
                </a:lnTo>
                <a:cubicBezTo>
                  <a:pt x="16499" y="38688"/>
                  <a:pt x="19792" y="32983"/>
                  <a:pt x="24125" y="28109"/>
                </a:cubicBezTo>
                <a:lnTo>
                  <a:pt x="18032" y="17557"/>
                </a:lnTo>
                <a:lnTo>
                  <a:pt x="25489" y="11299"/>
                </a:lnTo>
                <a:lnTo>
                  <a:pt x="34823" y="19132"/>
                </a:lnTo>
                <a:cubicBezTo>
                  <a:pt x="40375" y="15712"/>
                  <a:pt x="46565" y="13459"/>
                  <a:pt x="53017" y="12510"/>
                </a:cubicBezTo>
                <a:lnTo>
                  <a:pt x="55132" y="510"/>
                </a:lnTo>
                <a:lnTo>
                  <a:pt x="64867" y="510"/>
                </a:lnTo>
                <a:lnTo>
                  <a:pt x="66982" y="12510"/>
                </a:lnTo>
                <a:cubicBezTo>
                  <a:pt x="73434" y="13459"/>
                  <a:pt x="79624" y="15712"/>
                  <a:pt x="85176" y="19132"/>
                </a:cubicBez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432133" tIns="500700" rIns="432133" bIns="536800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5"/>
              </a:spcAft>
            </a:pPr>
            <a:endParaRPr sz="13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Shape 1037"/>
          <p:cNvSpPr/>
          <p:nvPr/>
        </p:nvSpPr>
        <p:spPr>
          <a:xfrm>
            <a:off x="1747140" y="1868594"/>
            <a:ext cx="1802377" cy="18023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237" y="30354"/>
                </a:moveTo>
                <a:lnTo>
                  <a:pt x="90072" y="22405"/>
                </a:lnTo>
                <a:lnTo>
                  <a:pt x="97595" y="29927"/>
                </a:lnTo>
                <a:lnTo>
                  <a:pt x="89645" y="42762"/>
                </a:lnTo>
                <a:cubicBezTo>
                  <a:pt x="92707" y="48028"/>
                  <a:pt x="94311" y="54014"/>
                  <a:pt x="94292" y="60105"/>
                </a:cubicBezTo>
                <a:lnTo>
                  <a:pt x="107594" y="67246"/>
                </a:lnTo>
                <a:lnTo>
                  <a:pt x="104841" y="77521"/>
                </a:lnTo>
                <a:lnTo>
                  <a:pt x="89751" y="77054"/>
                </a:lnTo>
                <a:cubicBezTo>
                  <a:pt x="86721" y="82339"/>
                  <a:pt x="82339" y="86721"/>
                  <a:pt x="77055" y="89750"/>
                </a:cubicBezTo>
                <a:lnTo>
                  <a:pt x="77521" y="104841"/>
                </a:lnTo>
                <a:lnTo>
                  <a:pt x="67246" y="107594"/>
                </a:lnTo>
                <a:lnTo>
                  <a:pt x="60105" y="94292"/>
                </a:lnTo>
                <a:cubicBezTo>
                  <a:pt x="54014" y="94311"/>
                  <a:pt x="48028" y="92707"/>
                  <a:pt x="42762" y="89645"/>
                </a:cubicBezTo>
                <a:lnTo>
                  <a:pt x="29927" y="97594"/>
                </a:lnTo>
                <a:lnTo>
                  <a:pt x="22404" y="90072"/>
                </a:lnTo>
                <a:lnTo>
                  <a:pt x="30354" y="77237"/>
                </a:lnTo>
                <a:cubicBezTo>
                  <a:pt x="27292" y="71971"/>
                  <a:pt x="25688" y="65985"/>
                  <a:pt x="25707" y="59894"/>
                </a:cubicBezTo>
                <a:lnTo>
                  <a:pt x="12405" y="52753"/>
                </a:lnTo>
                <a:lnTo>
                  <a:pt x="15158" y="42478"/>
                </a:lnTo>
                <a:lnTo>
                  <a:pt x="30248" y="42945"/>
                </a:lnTo>
                <a:cubicBezTo>
                  <a:pt x="33278" y="37660"/>
                  <a:pt x="37660" y="33278"/>
                  <a:pt x="42944" y="30249"/>
                </a:cubicBezTo>
                <a:lnTo>
                  <a:pt x="42478" y="15158"/>
                </a:lnTo>
                <a:lnTo>
                  <a:pt x="52753" y="12405"/>
                </a:lnTo>
                <a:lnTo>
                  <a:pt x="59894" y="25707"/>
                </a:lnTo>
                <a:cubicBezTo>
                  <a:pt x="65985" y="25688"/>
                  <a:pt x="71971" y="27292"/>
                  <a:pt x="77237" y="30354"/>
                </a:cubicBezTo>
                <a:lnTo>
                  <a:pt x="77237" y="30354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5067" tIns="505067" rIns="505067" bIns="505067" anchor="ctr" anchorCtr="0">
            <a:noAutofit/>
          </a:bodyPr>
          <a:lstStyle/>
          <a:p>
            <a:pPr algn="ctr" rtl="1">
              <a:lnSpc>
                <a:spcPct val="90000"/>
              </a:lnSpc>
              <a:spcAft>
                <a:spcPts val="465"/>
              </a:spcAft>
            </a:pPr>
            <a:endParaRPr sz="13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Shape 1038"/>
          <p:cNvSpPr/>
          <p:nvPr/>
        </p:nvSpPr>
        <p:spPr>
          <a:xfrm>
            <a:off x="2094717" y="3291805"/>
            <a:ext cx="2643487" cy="26434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125" y="3884"/>
                </a:moveTo>
                <a:lnTo>
                  <a:pt x="56125" y="3884"/>
                </a:lnTo>
                <a:cubicBezTo>
                  <a:pt x="78889" y="2312"/>
                  <a:pt x="100347" y="14648"/>
                  <a:pt x="110443" y="35111"/>
                </a:cubicBezTo>
                <a:cubicBezTo>
                  <a:pt x="120539" y="55574"/>
                  <a:pt x="117273" y="80109"/>
                  <a:pt x="102175" y="97218"/>
                </a:cubicBezTo>
                <a:lnTo>
                  <a:pt x="104766" y="99916"/>
                </a:lnTo>
                <a:lnTo>
                  <a:pt x="97012" y="98543"/>
                </a:lnTo>
                <a:lnTo>
                  <a:pt x="95675" y="90449"/>
                </a:lnTo>
                <a:lnTo>
                  <a:pt x="98265" y="93146"/>
                </a:lnTo>
                <a:cubicBezTo>
                  <a:pt x="111655" y="77687"/>
                  <a:pt x="114429" y="55690"/>
                  <a:pt x="105296" y="37391"/>
                </a:cubicBezTo>
                <a:cubicBezTo>
                  <a:pt x="96162" y="19092"/>
                  <a:pt x="76916" y="8086"/>
                  <a:pt x="56513" y="94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1041"/>
          <p:cNvSpPr/>
          <p:nvPr/>
        </p:nvSpPr>
        <p:spPr>
          <a:xfrm>
            <a:off x="6374373" y="136736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hape 1043"/>
          <p:cNvSpPr txBox="1"/>
          <p:nvPr/>
        </p:nvSpPr>
        <p:spPr>
          <a:xfrm>
            <a:off x="6703290" y="1947378"/>
            <a:ext cx="4639729" cy="418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在做这个小游戏的过程中，遇到最大的困难就是定时器的问题。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因为要操纵的东西比较多，所以开的定时器也就比较多，有时经常忘了关定时器，导致了许多错误。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还有一个问题就传参。因为里面每个功能都是以个单独的函数，每一关的怪物都不同，有时就需要用传参的方式传到其他函数。而玩家操控的飞机只有一种（因为懒只设置了一种样式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...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），可以将它设置成全局的属性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this.oA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。无论在哪个函数中都可以调用找到它，可以不需要传参。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spcAft>
                <a:spcPts val="1600"/>
              </a:spcAft>
              <a:buSzPct val="25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Shape 1051"/>
          <p:cNvSpPr/>
          <p:nvPr/>
        </p:nvSpPr>
        <p:spPr>
          <a:xfrm>
            <a:off x="6482395" y="1474876"/>
            <a:ext cx="393713" cy="3937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1851"/>
                </a:moveTo>
                <a:lnTo>
                  <a:pt x="0" y="61481"/>
                </a:lnTo>
                <a:lnTo>
                  <a:pt x="0" y="61481"/>
                </a:lnTo>
                <a:lnTo>
                  <a:pt x="0" y="60740"/>
                </a:lnTo>
                <a:lnTo>
                  <a:pt x="0" y="60740"/>
                </a:lnTo>
                <a:lnTo>
                  <a:pt x="0" y="60000"/>
                </a:lnTo>
                <a:lnTo>
                  <a:pt x="0" y="60000"/>
                </a:lnTo>
                <a:lnTo>
                  <a:pt x="370" y="54074"/>
                </a:lnTo>
                <a:lnTo>
                  <a:pt x="1111" y="47777"/>
                </a:lnTo>
                <a:lnTo>
                  <a:pt x="2592" y="42222"/>
                </a:lnTo>
                <a:lnTo>
                  <a:pt x="4444" y="37037"/>
                </a:lnTo>
                <a:lnTo>
                  <a:pt x="7037" y="31851"/>
                </a:lnTo>
                <a:lnTo>
                  <a:pt x="10000" y="27037"/>
                </a:lnTo>
                <a:lnTo>
                  <a:pt x="13333" y="22222"/>
                </a:lnTo>
                <a:lnTo>
                  <a:pt x="17407" y="17407"/>
                </a:lnTo>
                <a:lnTo>
                  <a:pt x="17407" y="17407"/>
                </a:lnTo>
                <a:lnTo>
                  <a:pt x="22222" y="13333"/>
                </a:lnTo>
                <a:lnTo>
                  <a:pt x="27037" y="10000"/>
                </a:lnTo>
                <a:lnTo>
                  <a:pt x="31851" y="6666"/>
                </a:lnTo>
                <a:lnTo>
                  <a:pt x="37037" y="4444"/>
                </a:lnTo>
                <a:lnTo>
                  <a:pt x="42222" y="2592"/>
                </a:lnTo>
                <a:lnTo>
                  <a:pt x="47777" y="1111"/>
                </a:lnTo>
                <a:lnTo>
                  <a:pt x="54074" y="370"/>
                </a:lnTo>
                <a:lnTo>
                  <a:pt x="60000" y="0"/>
                </a:lnTo>
                <a:lnTo>
                  <a:pt x="60000" y="0"/>
                </a:lnTo>
                <a:lnTo>
                  <a:pt x="66296" y="370"/>
                </a:lnTo>
                <a:lnTo>
                  <a:pt x="71851" y="1111"/>
                </a:lnTo>
                <a:lnTo>
                  <a:pt x="77407" y="2592"/>
                </a:lnTo>
                <a:lnTo>
                  <a:pt x="83333" y="4444"/>
                </a:lnTo>
                <a:lnTo>
                  <a:pt x="88518" y="6666"/>
                </a:lnTo>
                <a:lnTo>
                  <a:pt x="93333" y="10000"/>
                </a:lnTo>
                <a:lnTo>
                  <a:pt x="97777" y="13333"/>
                </a:lnTo>
                <a:lnTo>
                  <a:pt x="102222" y="17407"/>
                </a:lnTo>
                <a:lnTo>
                  <a:pt x="102222" y="17407"/>
                </a:lnTo>
                <a:lnTo>
                  <a:pt x="106296" y="22222"/>
                </a:lnTo>
                <a:lnTo>
                  <a:pt x="110000" y="27037"/>
                </a:lnTo>
                <a:lnTo>
                  <a:pt x="113333" y="31851"/>
                </a:lnTo>
                <a:lnTo>
                  <a:pt x="115925" y="37037"/>
                </a:lnTo>
                <a:lnTo>
                  <a:pt x="117777" y="42222"/>
                </a:lnTo>
                <a:lnTo>
                  <a:pt x="118888" y="47777"/>
                </a:lnTo>
                <a:lnTo>
                  <a:pt x="120000" y="54074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0740"/>
                </a:lnTo>
                <a:lnTo>
                  <a:pt x="120000" y="60740"/>
                </a:lnTo>
                <a:lnTo>
                  <a:pt x="120000" y="61481"/>
                </a:lnTo>
                <a:lnTo>
                  <a:pt x="120000" y="61851"/>
                </a:lnTo>
                <a:lnTo>
                  <a:pt x="120000" y="61851"/>
                </a:lnTo>
                <a:lnTo>
                  <a:pt x="120000" y="62592"/>
                </a:lnTo>
                <a:lnTo>
                  <a:pt x="120000" y="62592"/>
                </a:lnTo>
                <a:lnTo>
                  <a:pt x="119259" y="68518"/>
                </a:lnTo>
                <a:lnTo>
                  <a:pt x="118518" y="74074"/>
                </a:lnTo>
                <a:lnTo>
                  <a:pt x="117037" y="79259"/>
                </a:lnTo>
                <a:lnTo>
                  <a:pt x="114814" y="84814"/>
                </a:lnTo>
                <a:lnTo>
                  <a:pt x="111851" y="89629"/>
                </a:lnTo>
                <a:lnTo>
                  <a:pt x="108888" y="94444"/>
                </a:lnTo>
                <a:lnTo>
                  <a:pt x="105555" y="98888"/>
                </a:lnTo>
                <a:lnTo>
                  <a:pt x="101481" y="102962"/>
                </a:lnTo>
                <a:lnTo>
                  <a:pt x="101481" y="102962"/>
                </a:lnTo>
                <a:lnTo>
                  <a:pt x="97037" y="107037"/>
                </a:lnTo>
                <a:lnTo>
                  <a:pt x="92592" y="110370"/>
                </a:lnTo>
                <a:lnTo>
                  <a:pt x="87777" y="113333"/>
                </a:lnTo>
                <a:lnTo>
                  <a:pt x="82592" y="115925"/>
                </a:lnTo>
                <a:lnTo>
                  <a:pt x="77037" y="117777"/>
                </a:lnTo>
                <a:lnTo>
                  <a:pt x="71481" y="118888"/>
                </a:lnTo>
                <a:lnTo>
                  <a:pt x="65925" y="119629"/>
                </a:lnTo>
                <a:lnTo>
                  <a:pt x="60000" y="120000"/>
                </a:lnTo>
                <a:lnTo>
                  <a:pt x="60000" y="120000"/>
                </a:lnTo>
                <a:lnTo>
                  <a:pt x="54074" y="119629"/>
                </a:lnTo>
                <a:lnTo>
                  <a:pt x="48148" y="118888"/>
                </a:lnTo>
                <a:lnTo>
                  <a:pt x="42962" y="117777"/>
                </a:lnTo>
                <a:lnTo>
                  <a:pt x="37407" y="115925"/>
                </a:lnTo>
                <a:lnTo>
                  <a:pt x="32592" y="113333"/>
                </a:lnTo>
                <a:lnTo>
                  <a:pt x="27777" y="110370"/>
                </a:lnTo>
                <a:lnTo>
                  <a:pt x="23333" y="107037"/>
                </a:lnTo>
                <a:lnTo>
                  <a:pt x="18518" y="102962"/>
                </a:lnTo>
                <a:lnTo>
                  <a:pt x="18518" y="102962"/>
                </a:lnTo>
                <a:lnTo>
                  <a:pt x="14444" y="98888"/>
                </a:lnTo>
                <a:lnTo>
                  <a:pt x="10740" y="94444"/>
                </a:lnTo>
                <a:lnTo>
                  <a:pt x="7777" y="89629"/>
                </a:lnTo>
                <a:lnTo>
                  <a:pt x="5185" y="84814"/>
                </a:lnTo>
                <a:lnTo>
                  <a:pt x="3333" y="79259"/>
                </a:lnTo>
                <a:lnTo>
                  <a:pt x="1851" y="74074"/>
                </a:lnTo>
                <a:lnTo>
                  <a:pt x="740" y="68518"/>
                </a:lnTo>
                <a:lnTo>
                  <a:pt x="370" y="62592"/>
                </a:lnTo>
                <a:lnTo>
                  <a:pt x="370" y="62592"/>
                </a:lnTo>
                <a:lnTo>
                  <a:pt x="0" y="61851"/>
                </a:lnTo>
                <a:lnTo>
                  <a:pt x="0" y="61851"/>
                </a:lnTo>
                <a:close/>
                <a:moveTo>
                  <a:pt x="3703" y="60000"/>
                </a:moveTo>
                <a:lnTo>
                  <a:pt x="18518" y="60000"/>
                </a:lnTo>
                <a:lnTo>
                  <a:pt x="18518" y="60000"/>
                </a:lnTo>
                <a:lnTo>
                  <a:pt x="18888" y="53333"/>
                </a:lnTo>
                <a:lnTo>
                  <a:pt x="19629" y="46296"/>
                </a:lnTo>
                <a:lnTo>
                  <a:pt x="21481" y="39629"/>
                </a:lnTo>
                <a:lnTo>
                  <a:pt x="23333" y="33333"/>
                </a:lnTo>
                <a:lnTo>
                  <a:pt x="23333" y="33333"/>
                </a:lnTo>
                <a:lnTo>
                  <a:pt x="18148" y="30740"/>
                </a:lnTo>
                <a:lnTo>
                  <a:pt x="13703" y="28148"/>
                </a:lnTo>
                <a:lnTo>
                  <a:pt x="13703" y="28148"/>
                </a:lnTo>
                <a:lnTo>
                  <a:pt x="11481" y="31481"/>
                </a:lnTo>
                <a:lnTo>
                  <a:pt x="9259" y="35185"/>
                </a:lnTo>
                <a:lnTo>
                  <a:pt x="7777" y="39259"/>
                </a:lnTo>
                <a:lnTo>
                  <a:pt x="6296" y="42962"/>
                </a:lnTo>
                <a:lnTo>
                  <a:pt x="5185" y="47037"/>
                </a:lnTo>
                <a:lnTo>
                  <a:pt x="4444" y="51481"/>
                </a:lnTo>
                <a:lnTo>
                  <a:pt x="4074" y="55925"/>
                </a:lnTo>
                <a:lnTo>
                  <a:pt x="3703" y="60000"/>
                </a:lnTo>
                <a:lnTo>
                  <a:pt x="3703" y="60000"/>
                </a:lnTo>
                <a:close/>
                <a:moveTo>
                  <a:pt x="18888" y="63703"/>
                </a:moveTo>
                <a:lnTo>
                  <a:pt x="4074" y="63703"/>
                </a:lnTo>
                <a:lnTo>
                  <a:pt x="4074" y="63703"/>
                </a:lnTo>
                <a:lnTo>
                  <a:pt x="4444" y="67777"/>
                </a:lnTo>
                <a:lnTo>
                  <a:pt x="4814" y="71481"/>
                </a:lnTo>
                <a:lnTo>
                  <a:pt x="5925" y="74814"/>
                </a:lnTo>
                <a:lnTo>
                  <a:pt x="7037" y="78518"/>
                </a:lnTo>
                <a:lnTo>
                  <a:pt x="8148" y="81851"/>
                </a:lnTo>
                <a:lnTo>
                  <a:pt x="10000" y="85555"/>
                </a:lnTo>
                <a:lnTo>
                  <a:pt x="11851" y="88888"/>
                </a:lnTo>
                <a:lnTo>
                  <a:pt x="13703" y="92222"/>
                </a:lnTo>
                <a:lnTo>
                  <a:pt x="13703" y="92222"/>
                </a:lnTo>
                <a:lnTo>
                  <a:pt x="18148" y="89259"/>
                </a:lnTo>
                <a:lnTo>
                  <a:pt x="23333" y="86666"/>
                </a:lnTo>
                <a:lnTo>
                  <a:pt x="23333" y="86666"/>
                </a:lnTo>
                <a:lnTo>
                  <a:pt x="21851" y="81111"/>
                </a:lnTo>
                <a:lnTo>
                  <a:pt x="20000" y="75555"/>
                </a:lnTo>
                <a:lnTo>
                  <a:pt x="19259" y="69629"/>
                </a:lnTo>
                <a:lnTo>
                  <a:pt x="18888" y="63703"/>
                </a:lnTo>
                <a:lnTo>
                  <a:pt x="18888" y="63703"/>
                </a:lnTo>
                <a:close/>
                <a:moveTo>
                  <a:pt x="15925" y="24814"/>
                </a:moveTo>
                <a:lnTo>
                  <a:pt x="15925" y="24814"/>
                </a:lnTo>
                <a:lnTo>
                  <a:pt x="20740" y="27407"/>
                </a:lnTo>
                <a:lnTo>
                  <a:pt x="24444" y="30000"/>
                </a:lnTo>
                <a:lnTo>
                  <a:pt x="24444" y="30000"/>
                </a:lnTo>
                <a:lnTo>
                  <a:pt x="27777" y="23333"/>
                </a:lnTo>
                <a:lnTo>
                  <a:pt x="31481" y="17037"/>
                </a:lnTo>
                <a:lnTo>
                  <a:pt x="35555" y="11851"/>
                </a:lnTo>
                <a:lnTo>
                  <a:pt x="37777" y="9629"/>
                </a:lnTo>
                <a:lnTo>
                  <a:pt x="40000" y="7407"/>
                </a:lnTo>
                <a:lnTo>
                  <a:pt x="40000" y="7407"/>
                </a:lnTo>
                <a:lnTo>
                  <a:pt x="36666" y="8888"/>
                </a:lnTo>
                <a:lnTo>
                  <a:pt x="33333" y="10370"/>
                </a:lnTo>
                <a:lnTo>
                  <a:pt x="30000" y="12222"/>
                </a:lnTo>
                <a:lnTo>
                  <a:pt x="27037" y="14444"/>
                </a:lnTo>
                <a:lnTo>
                  <a:pt x="24074" y="16666"/>
                </a:lnTo>
                <a:lnTo>
                  <a:pt x="21481" y="19629"/>
                </a:lnTo>
                <a:lnTo>
                  <a:pt x="18518" y="22222"/>
                </a:lnTo>
                <a:lnTo>
                  <a:pt x="15925" y="24814"/>
                </a:lnTo>
                <a:lnTo>
                  <a:pt x="15925" y="24814"/>
                </a:lnTo>
                <a:close/>
                <a:moveTo>
                  <a:pt x="40000" y="112222"/>
                </a:moveTo>
                <a:lnTo>
                  <a:pt x="40000" y="112222"/>
                </a:lnTo>
                <a:lnTo>
                  <a:pt x="37777" y="110370"/>
                </a:lnTo>
                <a:lnTo>
                  <a:pt x="35555" y="108148"/>
                </a:lnTo>
                <a:lnTo>
                  <a:pt x="31481" y="102962"/>
                </a:lnTo>
                <a:lnTo>
                  <a:pt x="27777" y="97037"/>
                </a:lnTo>
                <a:lnTo>
                  <a:pt x="24444" y="90370"/>
                </a:lnTo>
                <a:lnTo>
                  <a:pt x="24444" y="90370"/>
                </a:lnTo>
                <a:lnTo>
                  <a:pt x="20740" y="92592"/>
                </a:lnTo>
                <a:lnTo>
                  <a:pt x="15925" y="95185"/>
                </a:lnTo>
                <a:lnTo>
                  <a:pt x="15925" y="95185"/>
                </a:lnTo>
                <a:lnTo>
                  <a:pt x="18518" y="98148"/>
                </a:lnTo>
                <a:lnTo>
                  <a:pt x="21481" y="100740"/>
                </a:lnTo>
                <a:lnTo>
                  <a:pt x="24074" y="102962"/>
                </a:lnTo>
                <a:lnTo>
                  <a:pt x="27037" y="105185"/>
                </a:lnTo>
                <a:lnTo>
                  <a:pt x="30000" y="107407"/>
                </a:lnTo>
                <a:lnTo>
                  <a:pt x="33333" y="109259"/>
                </a:lnTo>
                <a:lnTo>
                  <a:pt x="36666" y="110740"/>
                </a:lnTo>
                <a:lnTo>
                  <a:pt x="40000" y="112222"/>
                </a:lnTo>
                <a:lnTo>
                  <a:pt x="40000" y="112222"/>
                </a:lnTo>
                <a:close/>
                <a:moveTo>
                  <a:pt x="26666" y="34814"/>
                </a:moveTo>
                <a:lnTo>
                  <a:pt x="26666" y="34814"/>
                </a:lnTo>
                <a:lnTo>
                  <a:pt x="24814" y="40740"/>
                </a:lnTo>
                <a:lnTo>
                  <a:pt x="23703" y="46666"/>
                </a:lnTo>
                <a:lnTo>
                  <a:pt x="22962" y="53703"/>
                </a:lnTo>
                <a:lnTo>
                  <a:pt x="22592" y="60000"/>
                </a:lnTo>
                <a:lnTo>
                  <a:pt x="41111" y="60000"/>
                </a:lnTo>
                <a:lnTo>
                  <a:pt x="41111" y="60000"/>
                </a:lnTo>
                <a:lnTo>
                  <a:pt x="41481" y="49629"/>
                </a:lnTo>
                <a:lnTo>
                  <a:pt x="42222" y="39259"/>
                </a:lnTo>
                <a:lnTo>
                  <a:pt x="42222" y="39259"/>
                </a:lnTo>
                <a:lnTo>
                  <a:pt x="34444" y="37407"/>
                </a:lnTo>
                <a:lnTo>
                  <a:pt x="26666" y="34814"/>
                </a:lnTo>
                <a:lnTo>
                  <a:pt x="26666" y="34814"/>
                </a:lnTo>
                <a:close/>
                <a:moveTo>
                  <a:pt x="22962" y="63703"/>
                </a:moveTo>
                <a:lnTo>
                  <a:pt x="22962" y="63703"/>
                </a:lnTo>
                <a:lnTo>
                  <a:pt x="23333" y="69259"/>
                </a:lnTo>
                <a:lnTo>
                  <a:pt x="24074" y="74814"/>
                </a:lnTo>
                <a:lnTo>
                  <a:pt x="25185" y="80000"/>
                </a:lnTo>
                <a:lnTo>
                  <a:pt x="26666" y="85555"/>
                </a:lnTo>
                <a:lnTo>
                  <a:pt x="26666" y="85555"/>
                </a:lnTo>
                <a:lnTo>
                  <a:pt x="34444" y="82592"/>
                </a:lnTo>
                <a:lnTo>
                  <a:pt x="42222" y="80370"/>
                </a:lnTo>
                <a:lnTo>
                  <a:pt x="42222" y="80370"/>
                </a:lnTo>
                <a:lnTo>
                  <a:pt x="41481" y="72222"/>
                </a:lnTo>
                <a:lnTo>
                  <a:pt x="41111" y="63703"/>
                </a:lnTo>
                <a:lnTo>
                  <a:pt x="22962" y="63703"/>
                </a:lnTo>
                <a:close/>
                <a:moveTo>
                  <a:pt x="52592" y="4814"/>
                </a:moveTo>
                <a:lnTo>
                  <a:pt x="52592" y="4814"/>
                </a:lnTo>
                <a:lnTo>
                  <a:pt x="48518" y="6296"/>
                </a:lnTo>
                <a:lnTo>
                  <a:pt x="44814" y="8518"/>
                </a:lnTo>
                <a:lnTo>
                  <a:pt x="41481" y="11111"/>
                </a:lnTo>
                <a:lnTo>
                  <a:pt x="38148" y="14444"/>
                </a:lnTo>
                <a:lnTo>
                  <a:pt x="38148" y="14444"/>
                </a:lnTo>
                <a:lnTo>
                  <a:pt x="35185" y="17777"/>
                </a:lnTo>
                <a:lnTo>
                  <a:pt x="32592" y="22222"/>
                </a:lnTo>
                <a:lnTo>
                  <a:pt x="30000" y="26666"/>
                </a:lnTo>
                <a:lnTo>
                  <a:pt x="28148" y="31111"/>
                </a:lnTo>
                <a:lnTo>
                  <a:pt x="28148" y="31111"/>
                </a:lnTo>
                <a:lnTo>
                  <a:pt x="35185" y="33703"/>
                </a:lnTo>
                <a:lnTo>
                  <a:pt x="42962" y="35925"/>
                </a:lnTo>
                <a:lnTo>
                  <a:pt x="42962" y="35925"/>
                </a:lnTo>
                <a:lnTo>
                  <a:pt x="44444" y="25925"/>
                </a:lnTo>
                <a:lnTo>
                  <a:pt x="46666" y="17037"/>
                </a:lnTo>
                <a:lnTo>
                  <a:pt x="47777" y="13333"/>
                </a:lnTo>
                <a:lnTo>
                  <a:pt x="49259" y="10370"/>
                </a:lnTo>
                <a:lnTo>
                  <a:pt x="50370" y="7407"/>
                </a:lnTo>
                <a:lnTo>
                  <a:pt x="52592" y="4814"/>
                </a:lnTo>
                <a:lnTo>
                  <a:pt x="52592" y="4814"/>
                </a:lnTo>
                <a:close/>
                <a:moveTo>
                  <a:pt x="42962" y="84444"/>
                </a:moveTo>
                <a:lnTo>
                  <a:pt x="42962" y="84444"/>
                </a:lnTo>
                <a:lnTo>
                  <a:pt x="35185" y="86296"/>
                </a:lnTo>
                <a:lnTo>
                  <a:pt x="28148" y="88888"/>
                </a:lnTo>
                <a:lnTo>
                  <a:pt x="28148" y="88888"/>
                </a:lnTo>
                <a:lnTo>
                  <a:pt x="30000" y="93703"/>
                </a:lnTo>
                <a:lnTo>
                  <a:pt x="32592" y="97777"/>
                </a:lnTo>
                <a:lnTo>
                  <a:pt x="35185" y="101851"/>
                </a:lnTo>
                <a:lnTo>
                  <a:pt x="38148" y="105555"/>
                </a:lnTo>
                <a:lnTo>
                  <a:pt x="38148" y="105555"/>
                </a:lnTo>
                <a:lnTo>
                  <a:pt x="41481" y="108518"/>
                </a:lnTo>
                <a:lnTo>
                  <a:pt x="44814" y="111111"/>
                </a:lnTo>
                <a:lnTo>
                  <a:pt x="48518" y="113333"/>
                </a:lnTo>
                <a:lnTo>
                  <a:pt x="52592" y="115185"/>
                </a:lnTo>
                <a:lnTo>
                  <a:pt x="52592" y="115185"/>
                </a:lnTo>
                <a:lnTo>
                  <a:pt x="50370" y="112222"/>
                </a:lnTo>
                <a:lnTo>
                  <a:pt x="49259" y="109629"/>
                </a:lnTo>
                <a:lnTo>
                  <a:pt x="47777" y="106296"/>
                </a:lnTo>
                <a:lnTo>
                  <a:pt x="46666" y="102592"/>
                </a:lnTo>
                <a:lnTo>
                  <a:pt x="44444" y="94444"/>
                </a:lnTo>
                <a:lnTo>
                  <a:pt x="42962" y="84444"/>
                </a:lnTo>
                <a:lnTo>
                  <a:pt x="42962" y="84444"/>
                </a:lnTo>
                <a:close/>
                <a:moveTo>
                  <a:pt x="44814" y="60000"/>
                </a:moveTo>
                <a:lnTo>
                  <a:pt x="74814" y="60000"/>
                </a:lnTo>
                <a:lnTo>
                  <a:pt x="74814" y="60000"/>
                </a:lnTo>
                <a:lnTo>
                  <a:pt x="74814" y="49629"/>
                </a:lnTo>
                <a:lnTo>
                  <a:pt x="74074" y="40000"/>
                </a:lnTo>
                <a:lnTo>
                  <a:pt x="74074" y="40000"/>
                </a:lnTo>
                <a:lnTo>
                  <a:pt x="67037" y="40740"/>
                </a:lnTo>
                <a:lnTo>
                  <a:pt x="60000" y="41111"/>
                </a:lnTo>
                <a:lnTo>
                  <a:pt x="60000" y="41111"/>
                </a:lnTo>
                <a:lnTo>
                  <a:pt x="53333" y="40740"/>
                </a:lnTo>
                <a:lnTo>
                  <a:pt x="45925" y="40000"/>
                </a:lnTo>
                <a:lnTo>
                  <a:pt x="45925" y="40000"/>
                </a:lnTo>
                <a:lnTo>
                  <a:pt x="45185" y="49629"/>
                </a:lnTo>
                <a:lnTo>
                  <a:pt x="44814" y="60000"/>
                </a:lnTo>
                <a:lnTo>
                  <a:pt x="44814" y="60000"/>
                </a:lnTo>
                <a:close/>
                <a:moveTo>
                  <a:pt x="44814" y="63703"/>
                </a:moveTo>
                <a:lnTo>
                  <a:pt x="44814" y="63703"/>
                </a:lnTo>
                <a:lnTo>
                  <a:pt x="45185" y="71851"/>
                </a:lnTo>
                <a:lnTo>
                  <a:pt x="45925" y="79629"/>
                </a:lnTo>
                <a:lnTo>
                  <a:pt x="45925" y="79629"/>
                </a:lnTo>
                <a:lnTo>
                  <a:pt x="53333" y="78888"/>
                </a:lnTo>
                <a:lnTo>
                  <a:pt x="60000" y="78518"/>
                </a:lnTo>
                <a:lnTo>
                  <a:pt x="60000" y="78518"/>
                </a:lnTo>
                <a:lnTo>
                  <a:pt x="67037" y="78888"/>
                </a:lnTo>
                <a:lnTo>
                  <a:pt x="74074" y="79629"/>
                </a:lnTo>
                <a:lnTo>
                  <a:pt x="74074" y="79629"/>
                </a:lnTo>
                <a:lnTo>
                  <a:pt x="74444" y="71851"/>
                </a:lnTo>
                <a:lnTo>
                  <a:pt x="74814" y="63703"/>
                </a:lnTo>
                <a:lnTo>
                  <a:pt x="44814" y="63703"/>
                </a:lnTo>
                <a:close/>
                <a:moveTo>
                  <a:pt x="67777" y="12592"/>
                </a:moveTo>
                <a:lnTo>
                  <a:pt x="67777" y="12592"/>
                </a:lnTo>
                <a:lnTo>
                  <a:pt x="65925" y="8888"/>
                </a:lnTo>
                <a:lnTo>
                  <a:pt x="64074" y="5925"/>
                </a:lnTo>
                <a:lnTo>
                  <a:pt x="62222" y="4444"/>
                </a:lnTo>
                <a:lnTo>
                  <a:pt x="61111" y="4074"/>
                </a:lnTo>
                <a:lnTo>
                  <a:pt x="60000" y="3703"/>
                </a:lnTo>
                <a:lnTo>
                  <a:pt x="60000" y="3703"/>
                </a:lnTo>
                <a:lnTo>
                  <a:pt x="59259" y="4074"/>
                </a:lnTo>
                <a:lnTo>
                  <a:pt x="58148" y="4444"/>
                </a:lnTo>
                <a:lnTo>
                  <a:pt x="56296" y="5925"/>
                </a:lnTo>
                <a:lnTo>
                  <a:pt x="54444" y="8888"/>
                </a:lnTo>
                <a:lnTo>
                  <a:pt x="52222" y="12592"/>
                </a:lnTo>
                <a:lnTo>
                  <a:pt x="52222" y="12592"/>
                </a:lnTo>
                <a:lnTo>
                  <a:pt x="50370" y="17407"/>
                </a:lnTo>
                <a:lnTo>
                  <a:pt x="48518" y="23333"/>
                </a:lnTo>
                <a:lnTo>
                  <a:pt x="47407" y="29629"/>
                </a:lnTo>
                <a:lnTo>
                  <a:pt x="46296" y="36296"/>
                </a:lnTo>
                <a:lnTo>
                  <a:pt x="46296" y="36296"/>
                </a:lnTo>
                <a:lnTo>
                  <a:pt x="53333" y="37037"/>
                </a:lnTo>
                <a:lnTo>
                  <a:pt x="60000" y="37407"/>
                </a:lnTo>
                <a:lnTo>
                  <a:pt x="60000" y="37407"/>
                </a:lnTo>
                <a:lnTo>
                  <a:pt x="66666" y="37037"/>
                </a:lnTo>
                <a:lnTo>
                  <a:pt x="73703" y="36296"/>
                </a:lnTo>
                <a:lnTo>
                  <a:pt x="73703" y="36296"/>
                </a:lnTo>
                <a:lnTo>
                  <a:pt x="72592" y="29629"/>
                </a:lnTo>
                <a:lnTo>
                  <a:pt x="71111" y="23333"/>
                </a:lnTo>
                <a:lnTo>
                  <a:pt x="69629" y="17407"/>
                </a:lnTo>
                <a:lnTo>
                  <a:pt x="67777" y="12592"/>
                </a:lnTo>
                <a:lnTo>
                  <a:pt x="67777" y="12592"/>
                </a:lnTo>
                <a:close/>
                <a:moveTo>
                  <a:pt x="52222" y="107037"/>
                </a:moveTo>
                <a:lnTo>
                  <a:pt x="52222" y="107037"/>
                </a:lnTo>
                <a:lnTo>
                  <a:pt x="54444" y="111111"/>
                </a:lnTo>
                <a:lnTo>
                  <a:pt x="56296" y="113703"/>
                </a:lnTo>
                <a:lnTo>
                  <a:pt x="58148" y="115925"/>
                </a:lnTo>
                <a:lnTo>
                  <a:pt x="59259" y="116296"/>
                </a:lnTo>
                <a:lnTo>
                  <a:pt x="60000" y="116296"/>
                </a:lnTo>
                <a:lnTo>
                  <a:pt x="60000" y="116296"/>
                </a:lnTo>
                <a:lnTo>
                  <a:pt x="61111" y="116296"/>
                </a:lnTo>
                <a:lnTo>
                  <a:pt x="62222" y="115925"/>
                </a:lnTo>
                <a:lnTo>
                  <a:pt x="64074" y="113703"/>
                </a:lnTo>
                <a:lnTo>
                  <a:pt x="65925" y="111111"/>
                </a:lnTo>
                <a:lnTo>
                  <a:pt x="67777" y="107037"/>
                </a:lnTo>
                <a:lnTo>
                  <a:pt x="67777" y="107037"/>
                </a:lnTo>
                <a:lnTo>
                  <a:pt x="69629" y="102222"/>
                </a:lnTo>
                <a:lnTo>
                  <a:pt x="71111" y="96666"/>
                </a:lnTo>
                <a:lnTo>
                  <a:pt x="72592" y="90740"/>
                </a:lnTo>
                <a:lnTo>
                  <a:pt x="73703" y="83703"/>
                </a:lnTo>
                <a:lnTo>
                  <a:pt x="73703" y="83703"/>
                </a:lnTo>
                <a:lnTo>
                  <a:pt x="66666" y="82962"/>
                </a:lnTo>
                <a:lnTo>
                  <a:pt x="60000" y="82592"/>
                </a:lnTo>
                <a:lnTo>
                  <a:pt x="60000" y="82592"/>
                </a:lnTo>
                <a:lnTo>
                  <a:pt x="53333" y="82962"/>
                </a:lnTo>
                <a:lnTo>
                  <a:pt x="46296" y="83703"/>
                </a:lnTo>
                <a:lnTo>
                  <a:pt x="46296" y="83703"/>
                </a:lnTo>
                <a:lnTo>
                  <a:pt x="47407" y="90740"/>
                </a:lnTo>
                <a:lnTo>
                  <a:pt x="48518" y="96666"/>
                </a:lnTo>
                <a:lnTo>
                  <a:pt x="50370" y="102222"/>
                </a:lnTo>
                <a:lnTo>
                  <a:pt x="52222" y="107037"/>
                </a:lnTo>
                <a:lnTo>
                  <a:pt x="52222" y="107037"/>
                </a:lnTo>
                <a:close/>
                <a:moveTo>
                  <a:pt x="92222" y="31111"/>
                </a:moveTo>
                <a:lnTo>
                  <a:pt x="92222" y="31111"/>
                </a:lnTo>
                <a:lnTo>
                  <a:pt x="90000" y="26666"/>
                </a:lnTo>
                <a:lnTo>
                  <a:pt x="87777" y="22222"/>
                </a:lnTo>
                <a:lnTo>
                  <a:pt x="84814" y="17777"/>
                </a:lnTo>
                <a:lnTo>
                  <a:pt x="81481" y="14444"/>
                </a:lnTo>
                <a:lnTo>
                  <a:pt x="81481" y="14444"/>
                </a:lnTo>
                <a:lnTo>
                  <a:pt x="78518" y="11111"/>
                </a:lnTo>
                <a:lnTo>
                  <a:pt x="75185" y="8518"/>
                </a:lnTo>
                <a:lnTo>
                  <a:pt x="71481" y="6296"/>
                </a:lnTo>
                <a:lnTo>
                  <a:pt x="67777" y="4814"/>
                </a:lnTo>
                <a:lnTo>
                  <a:pt x="67777" y="4814"/>
                </a:lnTo>
                <a:lnTo>
                  <a:pt x="69259" y="7407"/>
                </a:lnTo>
                <a:lnTo>
                  <a:pt x="70740" y="10370"/>
                </a:lnTo>
                <a:lnTo>
                  <a:pt x="72222" y="13333"/>
                </a:lnTo>
                <a:lnTo>
                  <a:pt x="73333" y="17037"/>
                </a:lnTo>
                <a:lnTo>
                  <a:pt x="75555" y="25925"/>
                </a:lnTo>
                <a:lnTo>
                  <a:pt x="77037" y="35925"/>
                </a:lnTo>
                <a:lnTo>
                  <a:pt x="77037" y="35925"/>
                </a:lnTo>
                <a:lnTo>
                  <a:pt x="85185" y="33703"/>
                </a:lnTo>
                <a:lnTo>
                  <a:pt x="92222" y="31111"/>
                </a:lnTo>
                <a:lnTo>
                  <a:pt x="92222" y="31111"/>
                </a:lnTo>
                <a:close/>
                <a:moveTo>
                  <a:pt x="67777" y="115185"/>
                </a:moveTo>
                <a:lnTo>
                  <a:pt x="67777" y="115185"/>
                </a:lnTo>
                <a:lnTo>
                  <a:pt x="71481" y="113333"/>
                </a:lnTo>
                <a:lnTo>
                  <a:pt x="75185" y="111111"/>
                </a:lnTo>
                <a:lnTo>
                  <a:pt x="78518" y="108518"/>
                </a:lnTo>
                <a:lnTo>
                  <a:pt x="81481" y="105555"/>
                </a:lnTo>
                <a:lnTo>
                  <a:pt x="81481" y="105555"/>
                </a:lnTo>
                <a:lnTo>
                  <a:pt x="84814" y="101851"/>
                </a:lnTo>
                <a:lnTo>
                  <a:pt x="87777" y="97777"/>
                </a:lnTo>
                <a:lnTo>
                  <a:pt x="90000" y="93703"/>
                </a:lnTo>
                <a:lnTo>
                  <a:pt x="92222" y="88888"/>
                </a:lnTo>
                <a:lnTo>
                  <a:pt x="92222" y="88888"/>
                </a:lnTo>
                <a:lnTo>
                  <a:pt x="85185" y="86296"/>
                </a:lnTo>
                <a:lnTo>
                  <a:pt x="77037" y="84444"/>
                </a:lnTo>
                <a:lnTo>
                  <a:pt x="77037" y="84444"/>
                </a:lnTo>
                <a:lnTo>
                  <a:pt x="75555" y="94444"/>
                </a:lnTo>
                <a:lnTo>
                  <a:pt x="73333" y="102592"/>
                </a:lnTo>
                <a:lnTo>
                  <a:pt x="72222" y="106296"/>
                </a:lnTo>
                <a:lnTo>
                  <a:pt x="70740" y="109629"/>
                </a:lnTo>
                <a:lnTo>
                  <a:pt x="69259" y="112222"/>
                </a:lnTo>
                <a:lnTo>
                  <a:pt x="67777" y="115185"/>
                </a:lnTo>
                <a:lnTo>
                  <a:pt x="67777" y="115185"/>
                </a:lnTo>
                <a:close/>
                <a:moveTo>
                  <a:pt x="97407" y="60000"/>
                </a:moveTo>
                <a:lnTo>
                  <a:pt x="97407" y="60000"/>
                </a:lnTo>
                <a:lnTo>
                  <a:pt x="97407" y="53703"/>
                </a:lnTo>
                <a:lnTo>
                  <a:pt x="96666" y="46666"/>
                </a:lnTo>
                <a:lnTo>
                  <a:pt x="95185" y="40740"/>
                </a:lnTo>
                <a:lnTo>
                  <a:pt x="93703" y="34814"/>
                </a:lnTo>
                <a:lnTo>
                  <a:pt x="93703" y="34814"/>
                </a:lnTo>
                <a:lnTo>
                  <a:pt x="85925" y="37407"/>
                </a:lnTo>
                <a:lnTo>
                  <a:pt x="77407" y="39259"/>
                </a:lnTo>
                <a:lnTo>
                  <a:pt x="77407" y="39259"/>
                </a:lnTo>
                <a:lnTo>
                  <a:pt x="78518" y="49629"/>
                </a:lnTo>
                <a:lnTo>
                  <a:pt x="78518" y="60000"/>
                </a:lnTo>
                <a:lnTo>
                  <a:pt x="97407" y="60000"/>
                </a:lnTo>
                <a:close/>
                <a:moveTo>
                  <a:pt x="97407" y="63703"/>
                </a:moveTo>
                <a:lnTo>
                  <a:pt x="78518" y="63703"/>
                </a:lnTo>
                <a:lnTo>
                  <a:pt x="78518" y="63703"/>
                </a:lnTo>
                <a:lnTo>
                  <a:pt x="78148" y="72222"/>
                </a:lnTo>
                <a:lnTo>
                  <a:pt x="77407" y="80370"/>
                </a:lnTo>
                <a:lnTo>
                  <a:pt x="77407" y="80370"/>
                </a:lnTo>
                <a:lnTo>
                  <a:pt x="85925" y="82592"/>
                </a:lnTo>
                <a:lnTo>
                  <a:pt x="93703" y="85555"/>
                </a:lnTo>
                <a:lnTo>
                  <a:pt x="93703" y="85555"/>
                </a:lnTo>
                <a:lnTo>
                  <a:pt x="95185" y="80000"/>
                </a:lnTo>
                <a:lnTo>
                  <a:pt x="96296" y="74814"/>
                </a:lnTo>
                <a:lnTo>
                  <a:pt x="97037" y="69259"/>
                </a:lnTo>
                <a:lnTo>
                  <a:pt x="97407" y="63703"/>
                </a:lnTo>
                <a:lnTo>
                  <a:pt x="97407" y="63703"/>
                </a:lnTo>
                <a:close/>
                <a:moveTo>
                  <a:pt x="79629" y="7407"/>
                </a:moveTo>
                <a:lnTo>
                  <a:pt x="79629" y="7407"/>
                </a:lnTo>
                <a:lnTo>
                  <a:pt x="82592" y="9629"/>
                </a:lnTo>
                <a:lnTo>
                  <a:pt x="84814" y="11851"/>
                </a:lnTo>
                <a:lnTo>
                  <a:pt x="88888" y="17037"/>
                </a:lnTo>
                <a:lnTo>
                  <a:pt x="92592" y="23333"/>
                </a:lnTo>
                <a:lnTo>
                  <a:pt x="95555" y="30000"/>
                </a:lnTo>
                <a:lnTo>
                  <a:pt x="95555" y="30000"/>
                </a:lnTo>
                <a:lnTo>
                  <a:pt x="99629" y="27407"/>
                </a:lnTo>
                <a:lnTo>
                  <a:pt x="103703" y="24814"/>
                </a:lnTo>
                <a:lnTo>
                  <a:pt x="103703" y="24814"/>
                </a:lnTo>
                <a:lnTo>
                  <a:pt x="101481" y="22222"/>
                </a:lnTo>
                <a:lnTo>
                  <a:pt x="98888" y="19629"/>
                </a:lnTo>
                <a:lnTo>
                  <a:pt x="95925" y="16666"/>
                </a:lnTo>
                <a:lnTo>
                  <a:pt x="92962" y="14444"/>
                </a:lnTo>
                <a:lnTo>
                  <a:pt x="90000" y="12222"/>
                </a:lnTo>
                <a:lnTo>
                  <a:pt x="87037" y="10370"/>
                </a:lnTo>
                <a:lnTo>
                  <a:pt x="83703" y="8888"/>
                </a:lnTo>
                <a:lnTo>
                  <a:pt x="79629" y="7407"/>
                </a:lnTo>
                <a:lnTo>
                  <a:pt x="79629" y="7407"/>
                </a:lnTo>
                <a:close/>
                <a:moveTo>
                  <a:pt x="103703" y="95185"/>
                </a:moveTo>
                <a:lnTo>
                  <a:pt x="103703" y="95185"/>
                </a:lnTo>
                <a:lnTo>
                  <a:pt x="99629" y="92592"/>
                </a:lnTo>
                <a:lnTo>
                  <a:pt x="95555" y="90370"/>
                </a:lnTo>
                <a:lnTo>
                  <a:pt x="95555" y="90370"/>
                </a:lnTo>
                <a:lnTo>
                  <a:pt x="92592" y="97037"/>
                </a:lnTo>
                <a:lnTo>
                  <a:pt x="88888" y="102962"/>
                </a:lnTo>
                <a:lnTo>
                  <a:pt x="84814" y="108148"/>
                </a:lnTo>
                <a:lnTo>
                  <a:pt x="82592" y="110370"/>
                </a:lnTo>
                <a:lnTo>
                  <a:pt x="79629" y="112222"/>
                </a:lnTo>
                <a:lnTo>
                  <a:pt x="79629" y="112222"/>
                </a:lnTo>
                <a:lnTo>
                  <a:pt x="83703" y="110740"/>
                </a:lnTo>
                <a:lnTo>
                  <a:pt x="87037" y="109259"/>
                </a:lnTo>
                <a:lnTo>
                  <a:pt x="90000" y="107407"/>
                </a:lnTo>
                <a:lnTo>
                  <a:pt x="92962" y="105185"/>
                </a:lnTo>
                <a:lnTo>
                  <a:pt x="95925" y="102962"/>
                </a:lnTo>
                <a:lnTo>
                  <a:pt x="98888" y="100740"/>
                </a:lnTo>
                <a:lnTo>
                  <a:pt x="101481" y="98148"/>
                </a:lnTo>
                <a:lnTo>
                  <a:pt x="103703" y="95185"/>
                </a:lnTo>
                <a:lnTo>
                  <a:pt x="103703" y="95185"/>
                </a:lnTo>
                <a:close/>
                <a:moveTo>
                  <a:pt x="116296" y="60000"/>
                </a:moveTo>
                <a:lnTo>
                  <a:pt x="116296" y="60000"/>
                </a:lnTo>
                <a:lnTo>
                  <a:pt x="116296" y="55925"/>
                </a:lnTo>
                <a:lnTo>
                  <a:pt x="115925" y="51481"/>
                </a:lnTo>
                <a:lnTo>
                  <a:pt x="115185" y="47037"/>
                </a:lnTo>
                <a:lnTo>
                  <a:pt x="114074" y="42962"/>
                </a:lnTo>
                <a:lnTo>
                  <a:pt x="112222" y="39259"/>
                </a:lnTo>
                <a:lnTo>
                  <a:pt x="110370" y="35185"/>
                </a:lnTo>
                <a:lnTo>
                  <a:pt x="108518" y="31481"/>
                </a:lnTo>
                <a:lnTo>
                  <a:pt x="105925" y="28148"/>
                </a:lnTo>
                <a:lnTo>
                  <a:pt x="105925" y="28148"/>
                </a:lnTo>
                <a:lnTo>
                  <a:pt x="101481" y="30740"/>
                </a:lnTo>
                <a:lnTo>
                  <a:pt x="96666" y="33333"/>
                </a:lnTo>
                <a:lnTo>
                  <a:pt x="96666" y="33333"/>
                </a:lnTo>
                <a:lnTo>
                  <a:pt x="98888" y="39629"/>
                </a:lnTo>
                <a:lnTo>
                  <a:pt x="100000" y="46296"/>
                </a:lnTo>
                <a:lnTo>
                  <a:pt x="101111" y="53333"/>
                </a:lnTo>
                <a:lnTo>
                  <a:pt x="101111" y="60000"/>
                </a:lnTo>
                <a:lnTo>
                  <a:pt x="116296" y="60000"/>
                </a:lnTo>
                <a:close/>
                <a:moveTo>
                  <a:pt x="96666" y="86666"/>
                </a:moveTo>
                <a:lnTo>
                  <a:pt x="96666" y="86666"/>
                </a:lnTo>
                <a:lnTo>
                  <a:pt x="101481" y="89259"/>
                </a:lnTo>
                <a:lnTo>
                  <a:pt x="105925" y="92222"/>
                </a:lnTo>
                <a:lnTo>
                  <a:pt x="105925" y="92222"/>
                </a:lnTo>
                <a:lnTo>
                  <a:pt x="108148" y="88888"/>
                </a:lnTo>
                <a:lnTo>
                  <a:pt x="110000" y="85555"/>
                </a:lnTo>
                <a:lnTo>
                  <a:pt x="111481" y="81851"/>
                </a:lnTo>
                <a:lnTo>
                  <a:pt x="113333" y="78518"/>
                </a:lnTo>
                <a:lnTo>
                  <a:pt x="114444" y="74814"/>
                </a:lnTo>
                <a:lnTo>
                  <a:pt x="115185" y="71481"/>
                </a:lnTo>
                <a:lnTo>
                  <a:pt x="115925" y="67777"/>
                </a:lnTo>
                <a:lnTo>
                  <a:pt x="116296" y="63703"/>
                </a:lnTo>
                <a:lnTo>
                  <a:pt x="101111" y="63703"/>
                </a:lnTo>
                <a:lnTo>
                  <a:pt x="101111" y="63703"/>
                </a:lnTo>
                <a:lnTo>
                  <a:pt x="100370" y="69629"/>
                </a:lnTo>
                <a:lnTo>
                  <a:pt x="99629" y="75555"/>
                </a:lnTo>
                <a:lnTo>
                  <a:pt x="98518" y="81111"/>
                </a:lnTo>
                <a:lnTo>
                  <a:pt x="96666" y="86666"/>
                </a:lnTo>
                <a:lnTo>
                  <a:pt x="96666" y="866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Shape 1055"/>
          <p:cNvSpPr txBox="1"/>
          <p:nvPr/>
        </p:nvSpPr>
        <p:spPr>
          <a:xfrm>
            <a:off x="2166098" y="2692441"/>
            <a:ext cx="964460" cy="205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您的内容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Shape 1057"/>
          <p:cNvSpPr txBox="1"/>
          <p:nvPr/>
        </p:nvSpPr>
        <p:spPr>
          <a:xfrm>
            <a:off x="2748192" y="4401267"/>
            <a:ext cx="1114504" cy="410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Aft>
                <a:spcPts val="800"/>
              </a:spcAft>
              <a:buSzPct val="25000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您的内容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8805"/>
            <a:ext cx="61150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-140970" y="490218"/>
            <a:ext cx="12192000" cy="1735200"/>
          </a:xfrm>
          <a:prstGeom prst="rect">
            <a:avLst/>
          </a:prstGeom>
          <a:solidFill>
            <a:srgbClr val="D6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354387"/>
            <a:ext cx="12192000" cy="1733549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38400" y="659040"/>
            <a:ext cx="6953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谢谢！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38401" y="1765894"/>
            <a:ext cx="687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THANK YOU FOR YOUR LISTENING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组合 38"/>
          <p:cNvGrpSpPr/>
          <p:nvPr/>
        </p:nvGrpSpPr>
        <p:grpSpPr bwMode="auto">
          <a:xfrm>
            <a:off x="10754996" y="6202928"/>
            <a:ext cx="1296034" cy="540170"/>
            <a:chOff x="615950" y="458788"/>
            <a:chExt cx="2657475" cy="1108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5"/>
            <p:cNvSpPr/>
            <p:nvPr/>
          </p:nvSpPr>
          <p:spPr bwMode="auto">
            <a:xfrm>
              <a:off x="3015755" y="974351"/>
              <a:ext cx="257670" cy="557884"/>
            </a:xfrm>
            <a:custGeom>
              <a:avLst/>
              <a:gdLst>
                <a:gd name="T0" fmla="*/ 48 w 210"/>
                <a:gd name="T1" fmla="*/ 208 h 453"/>
                <a:gd name="T2" fmla="*/ 46 w 210"/>
                <a:gd name="T3" fmla="*/ 208 h 453"/>
                <a:gd name="T4" fmla="*/ 46 w 210"/>
                <a:gd name="T5" fmla="*/ 451 h 453"/>
                <a:gd name="T6" fmla="*/ 0 w 210"/>
                <a:gd name="T7" fmla="*/ 453 h 453"/>
                <a:gd name="T8" fmla="*/ 0 w 210"/>
                <a:gd name="T9" fmla="*/ 208 h 453"/>
                <a:gd name="T10" fmla="*/ 0 w 210"/>
                <a:gd name="T11" fmla="*/ 204 h 453"/>
                <a:gd name="T12" fmla="*/ 0 w 210"/>
                <a:gd name="T13" fmla="*/ 164 h 453"/>
                <a:gd name="T14" fmla="*/ 210 w 210"/>
                <a:gd name="T15" fmla="*/ 0 h 453"/>
                <a:gd name="T16" fmla="*/ 210 w 210"/>
                <a:gd name="T17" fmla="*/ 55 h 453"/>
                <a:gd name="T18" fmla="*/ 48 w 210"/>
                <a:gd name="T19" fmla="*/ 2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3154205" y="566518"/>
              <a:ext cx="99992" cy="319340"/>
            </a:xfrm>
            <a:custGeom>
              <a:avLst/>
              <a:gdLst>
                <a:gd name="T0" fmla="*/ 0 w 79"/>
                <a:gd name="T1" fmla="*/ 185 h 258"/>
                <a:gd name="T2" fmla="*/ 0 w 79"/>
                <a:gd name="T3" fmla="*/ 185 h 258"/>
                <a:gd name="T4" fmla="*/ 0 w 79"/>
                <a:gd name="T5" fmla="*/ 0 h 258"/>
                <a:gd name="T6" fmla="*/ 21 w 79"/>
                <a:gd name="T7" fmla="*/ 0 h 258"/>
                <a:gd name="T8" fmla="*/ 21 w 79"/>
                <a:gd name="T9" fmla="*/ 186 h 258"/>
                <a:gd name="T10" fmla="*/ 79 w 79"/>
                <a:gd name="T11" fmla="*/ 240 h 258"/>
                <a:gd name="T12" fmla="*/ 79 w 79"/>
                <a:gd name="T13" fmla="*/ 258 h 258"/>
                <a:gd name="T14" fmla="*/ 76 w 79"/>
                <a:gd name="T15" fmla="*/ 258 h 258"/>
                <a:gd name="T16" fmla="*/ 0 w 79"/>
                <a:gd name="T17" fmla="*/ 1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969605" y="566518"/>
              <a:ext cx="96145" cy="319340"/>
            </a:xfrm>
            <a:custGeom>
              <a:avLst/>
              <a:gdLst>
                <a:gd name="T0" fmla="*/ 79 w 79"/>
                <a:gd name="T1" fmla="*/ 188 h 258"/>
                <a:gd name="T2" fmla="*/ 79 w 79"/>
                <a:gd name="T3" fmla="*/ 188 h 258"/>
                <a:gd name="T4" fmla="*/ 3 w 79"/>
                <a:gd name="T5" fmla="*/ 258 h 258"/>
                <a:gd name="T6" fmla="*/ 0 w 79"/>
                <a:gd name="T7" fmla="*/ 258 h 258"/>
                <a:gd name="T8" fmla="*/ 0 w 79"/>
                <a:gd name="T9" fmla="*/ 240 h 258"/>
                <a:gd name="T10" fmla="*/ 57 w 79"/>
                <a:gd name="T11" fmla="*/ 186 h 258"/>
                <a:gd name="T12" fmla="*/ 57 w 79"/>
                <a:gd name="T13" fmla="*/ 0 h 258"/>
                <a:gd name="T14" fmla="*/ 79 w 79"/>
                <a:gd name="T15" fmla="*/ 0 h 258"/>
                <a:gd name="T16" fmla="*/ 79 w 79"/>
                <a:gd name="T17" fmla="*/ 185 h 258"/>
                <a:gd name="T18" fmla="*/ 79 w 79"/>
                <a:gd name="T19" fmla="*/ 185 h 258"/>
                <a:gd name="T20" fmla="*/ 79 w 79"/>
                <a:gd name="T21" fmla="*/ 186 h 258"/>
                <a:gd name="T22" fmla="*/ 79 w 79"/>
                <a:gd name="T23" fmla="*/ 18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419648" y="955111"/>
              <a:ext cx="584568" cy="611751"/>
            </a:xfrm>
            <a:custGeom>
              <a:avLst/>
              <a:gdLst>
                <a:gd name="T0" fmla="*/ 463 w 478"/>
                <a:gd name="T1" fmla="*/ 211 h 498"/>
                <a:gd name="T2" fmla="*/ 409 w 478"/>
                <a:gd name="T3" fmla="*/ 220 h 498"/>
                <a:gd name="T4" fmla="*/ 330 w 478"/>
                <a:gd name="T5" fmla="*/ 391 h 498"/>
                <a:gd name="T6" fmla="*/ 108 w 478"/>
                <a:gd name="T7" fmla="*/ 332 h 498"/>
                <a:gd name="T8" fmla="*/ 417 w 478"/>
                <a:gd name="T9" fmla="*/ 153 h 498"/>
                <a:gd name="T10" fmla="*/ 417 w 478"/>
                <a:gd name="T11" fmla="*/ 153 h 498"/>
                <a:gd name="T12" fmla="*/ 438 w 478"/>
                <a:gd name="T13" fmla="*/ 141 h 498"/>
                <a:gd name="T14" fmla="*/ 437 w 478"/>
                <a:gd name="T15" fmla="*/ 140 h 498"/>
                <a:gd name="T16" fmla="*/ 140 w 478"/>
                <a:gd name="T17" fmla="*/ 60 h 498"/>
                <a:gd name="T18" fmla="*/ 60 w 478"/>
                <a:gd name="T19" fmla="*/ 358 h 498"/>
                <a:gd name="T20" fmla="*/ 357 w 478"/>
                <a:gd name="T21" fmla="*/ 437 h 498"/>
                <a:gd name="T22" fmla="*/ 463 w 478"/>
                <a:gd name="T23" fmla="*/ 211 h 498"/>
                <a:gd name="T24" fmla="*/ 87 w 478"/>
                <a:gd name="T25" fmla="*/ 274 h 498"/>
                <a:gd name="T26" fmla="*/ 167 w 478"/>
                <a:gd name="T27" fmla="*/ 108 h 498"/>
                <a:gd name="T28" fmla="*/ 350 w 478"/>
                <a:gd name="T29" fmla="*/ 122 h 498"/>
                <a:gd name="T30" fmla="*/ 87 w 478"/>
                <a:gd name="T31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619632" y="728112"/>
              <a:ext cx="307667" cy="157746"/>
            </a:xfrm>
            <a:custGeom>
              <a:avLst/>
              <a:gdLst>
                <a:gd name="T0" fmla="*/ 172 w 251"/>
                <a:gd name="T1" fmla="*/ 58 h 128"/>
                <a:gd name="T2" fmla="*/ 172 w 251"/>
                <a:gd name="T3" fmla="*/ 58 h 128"/>
                <a:gd name="T4" fmla="*/ 172 w 251"/>
                <a:gd name="T5" fmla="*/ 56 h 128"/>
                <a:gd name="T6" fmla="*/ 172 w 251"/>
                <a:gd name="T7" fmla="*/ 55 h 128"/>
                <a:gd name="T8" fmla="*/ 172 w 251"/>
                <a:gd name="T9" fmla="*/ 55 h 128"/>
                <a:gd name="T10" fmla="*/ 172 w 251"/>
                <a:gd name="T11" fmla="*/ 22 h 128"/>
                <a:gd name="T12" fmla="*/ 79 w 251"/>
                <a:gd name="T13" fmla="*/ 22 h 128"/>
                <a:gd name="T14" fmla="*/ 79 w 251"/>
                <a:gd name="T15" fmla="*/ 55 h 128"/>
                <a:gd name="T16" fmla="*/ 79 w 251"/>
                <a:gd name="T17" fmla="*/ 55 h 128"/>
                <a:gd name="T18" fmla="*/ 79 w 251"/>
                <a:gd name="T19" fmla="*/ 56 h 128"/>
                <a:gd name="T20" fmla="*/ 79 w 251"/>
                <a:gd name="T21" fmla="*/ 58 h 128"/>
                <a:gd name="T22" fmla="*/ 79 w 251"/>
                <a:gd name="T23" fmla="*/ 58 h 128"/>
                <a:gd name="T24" fmla="*/ 3 w 251"/>
                <a:gd name="T25" fmla="*/ 128 h 128"/>
                <a:gd name="T26" fmla="*/ 0 w 251"/>
                <a:gd name="T27" fmla="*/ 128 h 128"/>
                <a:gd name="T28" fmla="*/ 0 w 251"/>
                <a:gd name="T29" fmla="*/ 110 h 128"/>
                <a:gd name="T30" fmla="*/ 57 w 251"/>
                <a:gd name="T31" fmla="*/ 56 h 128"/>
                <a:gd name="T32" fmla="*/ 57 w 251"/>
                <a:gd name="T33" fmla="*/ 22 h 128"/>
                <a:gd name="T34" fmla="*/ 57 w 251"/>
                <a:gd name="T35" fmla="*/ 0 h 128"/>
                <a:gd name="T36" fmla="*/ 79 w 251"/>
                <a:gd name="T37" fmla="*/ 0 h 128"/>
                <a:gd name="T38" fmla="*/ 172 w 251"/>
                <a:gd name="T39" fmla="*/ 0 h 128"/>
                <a:gd name="T40" fmla="*/ 179 w 251"/>
                <a:gd name="T41" fmla="*/ 0 h 128"/>
                <a:gd name="T42" fmla="*/ 194 w 251"/>
                <a:gd name="T43" fmla="*/ 0 h 128"/>
                <a:gd name="T44" fmla="*/ 194 w 251"/>
                <a:gd name="T45" fmla="*/ 56 h 128"/>
                <a:gd name="T46" fmla="*/ 251 w 251"/>
                <a:gd name="T47" fmla="*/ 110 h 128"/>
                <a:gd name="T48" fmla="*/ 251 w 251"/>
                <a:gd name="T49" fmla="*/ 128 h 128"/>
                <a:gd name="T50" fmla="*/ 248 w 251"/>
                <a:gd name="T51" fmla="*/ 128 h 128"/>
                <a:gd name="T52" fmla="*/ 172 w 251"/>
                <a:gd name="T5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627324" y="678093"/>
              <a:ext cx="292284" cy="42324"/>
            </a:xfrm>
            <a:custGeom>
              <a:avLst/>
              <a:gdLst>
                <a:gd name="T0" fmla="*/ 166 w 183"/>
                <a:gd name="T1" fmla="*/ 16 h 28"/>
                <a:gd name="T2" fmla="*/ 17 w 183"/>
                <a:gd name="T3" fmla="*/ 16 h 28"/>
                <a:gd name="T4" fmla="*/ 17 w 183"/>
                <a:gd name="T5" fmla="*/ 28 h 28"/>
                <a:gd name="T6" fmla="*/ 0 w 183"/>
                <a:gd name="T7" fmla="*/ 28 h 28"/>
                <a:gd name="T8" fmla="*/ 0 w 183"/>
                <a:gd name="T9" fmla="*/ 16 h 28"/>
                <a:gd name="T10" fmla="*/ 0 w 183"/>
                <a:gd name="T11" fmla="*/ 0 h 28"/>
                <a:gd name="T12" fmla="*/ 17 w 183"/>
                <a:gd name="T13" fmla="*/ 0 h 28"/>
                <a:gd name="T14" fmla="*/ 166 w 183"/>
                <a:gd name="T15" fmla="*/ 0 h 28"/>
                <a:gd name="T16" fmla="*/ 183 w 183"/>
                <a:gd name="T17" fmla="*/ 0 h 28"/>
                <a:gd name="T18" fmla="*/ 183 w 183"/>
                <a:gd name="T19" fmla="*/ 16 h 28"/>
                <a:gd name="T20" fmla="*/ 183 w 183"/>
                <a:gd name="T21" fmla="*/ 28 h 28"/>
                <a:gd name="T22" fmla="*/ 166 w 183"/>
                <a:gd name="T23" fmla="*/ 28 h 28"/>
                <a:gd name="T24" fmla="*/ 166 w 183"/>
                <a:gd name="T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8">
                  <a:moveTo>
                    <a:pt x="166" y="16"/>
                  </a:moveTo>
                  <a:lnTo>
                    <a:pt x="17" y="16"/>
                  </a:lnTo>
                  <a:lnTo>
                    <a:pt x="17" y="28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66" y="0"/>
                  </a:lnTo>
                  <a:lnTo>
                    <a:pt x="183" y="0"/>
                  </a:lnTo>
                  <a:lnTo>
                    <a:pt x="183" y="16"/>
                  </a:lnTo>
                  <a:lnTo>
                    <a:pt x="183" y="28"/>
                  </a:lnTo>
                  <a:lnTo>
                    <a:pt x="166" y="28"/>
                  </a:lnTo>
                  <a:lnTo>
                    <a:pt x="16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635015" y="535738"/>
              <a:ext cx="273056" cy="123119"/>
            </a:xfrm>
            <a:custGeom>
              <a:avLst/>
              <a:gdLst>
                <a:gd name="T0" fmla="*/ 94 w 172"/>
                <a:gd name="T1" fmla="*/ 61 h 77"/>
                <a:gd name="T2" fmla="*/ 144 w 172"/>
                <a:gd name="T3" fmla="*/ 61 h 77"/>
                <a:gd name="T4" fmla="*/ 144 w 172"/>
                <a:gd name="T5" fmla="*/ 77 h 77"/>
                <a:gd name="T6" fmla="*/ 27 w 172"/>
                <a:gd name="T7" fmla="*/ 77 h 77"/>
                <a:gd name="T8" fmla="*/ 27 w 172"/>
                <a:gd name="T9" fmla="*/ 61 h 77"/>
                <a:gd name="T10" fmla="*/ 78 w 172"/>
                <a:gd name="T11" fmla="*/ 61 h 77"/>
                <a:gd name="T12" fmla="*/ 78 w 172"/>
                <a:gd name="T13" fmla="*/ 44 h 77"/>
                <a:gd name="T14" fmla="*/ 0 w 172"/>
                <a:gd name="T15" fmla="*/ 44 h 77"/>
                <a:gd name="T16" fmla="*/ 0 w 172"/>
                <a:gd name="T17" fmla="*/ 28 h 77"/>
                <a:gd name="T18" fmla="*/ 78 w 172"/>
                <a:gd name="T19" fmla="*/ 28 h 77"/>
                <a:gd name="T20" fmla="*/ 78 w 172"/>
                <a:gd name="T21" fmla="*/ 0 h 77"/>
                <a:gd name="T22" fmla="*/ 94 w 172"/>
                <a:gd name="T23" fmla="*/ 0 h 77"/>
                <a:gd name="T24" fmla="*/ 94 w 172"/>
                <a:gd name="T25" fmla="*/ 28 h 77"/>
                <a:gd name="T26" fmla="*/ 172 w 172"/>
                <a:gd name="T27" fmla="*/ 28 h 77"/>
                <a:gd name="T28" fmla="*/ 172 w 172"/>
                <a:gd name="T29" fmla="*/ 44 h 77"/>
                <a:gd name="T30" fmla="*/ 94 w 172"/>
                <a:gd name="T31" fmla="*/ 44 h 77"/>
                <a:gd name="T32" fmla="*/ 94 w 172"/>
                <a:gd name="T33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77">
                  <a:moveTo>
                    <a:pt x="94" y="61"/>
                  </a:moveTo>
                  <a:lnTo>
                    <a:pt x="144" y="61"/>
                  </a:lnTo>
                  <a:lnTo>
                    <a:pt x="144" y="77"/>
                  </a:lnTo>
                  <a:lnTo>
                    <a:pt x="27" y="77"/>
                  </a:lnTo>
                  <a:lnTo>
                    <a:pt x="27" y="61"/>
                  </a:lnTo>
                  <a:lnTo>
                    <a:pt x="78" y="61"/>
                  </a:lnTo>
                  <a:lnTo>
                    <a:pt x="78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78" y="28"/>
                  </a:lnTo>
                  <a:lnTo>
                    <a:pt x="78" y="0"/>
                  </a:lnTo>
                  <a:lnTo>
                    <a:pt x="94" y="0"/>
                  </a:lnTo>
                  <a:lnTo>
                    <a:pt x="94" y="28"/>
                  </a:lnTo>
                  <a:lnTo>
                    <a:pt x="172" y="28"/>
                  </a:lnTo>
                  <a:lnTo>
                    <a:pt x="172" y="44"/>
                  </a:lnTo>
                  <a:lnTo>
                    <a:pt x="94" y="44"/>
                  </a:lnTo>
                  <a:lnTo>
                    <a:pt x="9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373498" y="685788"/>
              <a:ext cx="192292" cy="200069"/>
            </a:xfrm>
            <a:custGeom>
              <a:avLst/>
              <a:gdLst>
                <a:gd name="T0" fmla="*/ 17 w 123"/>
                <a:gd name="T1" fmla="*/ 128 h 128"/>
                <a:gd name="T2" fmla="*/ 0 w 123"/>
                <a:gd name="T3" fmla="*/ 128 h 128"/>
                <a:gd name="T4" fmla="*/ 0 w 123"/>
                <a:gd name="T5" fmla="*/ 112 h 128"/>
                <a:gd name="T6" fmla="*/ 0 w 123"/>
                <a:gd name="T7" fmla="*/ 11 h 128"/>
                <a:gd name="T8" fmla="*/ 15 w 123"/>
                <a:gd name="T9" fmla="*/ 11 h 128"/>
                <a:gd name="T10" fmla="*/ 34 w 123"/>
                <a:gd name="T11" fmla="*/ 0 h 128"/>
                <a:gd name="T12" fmla="*/ 43 w 123"/>
                <a:gd name="T13" fmla="*/ 15 h 128"/>
                <a:gd name="T14" fmla="*/ 17 w 123"/>
                <a:gd name="T15" fmla="*/ 29 h 128"/>
                <a:gd name="T16" fmla="*/ 17 w 123"/>
                <a:gd name="T17" fmla="*/ 61 h 128"/>
                <a:gd name="T18" fmla="*/ 50 w 123"/>
                <a:gd name="T19" fmla="*/ 61 h 128"/>
                <a:gd name="T20" fmla="*/ 50 w 123"/>
                <a:gd name="T21" fmla="*/ 78 h 128"/>
                <a:gd name="T22" fmla="*/ 17 w 123"/>
                <a:gd name="T23" fmla="*/ 78 h 128"/>
                <a:gd name="T24" fmla="*/ 17 w 123"/>
                <a:gd name="T25" fmla="*/ 112 h 128"/>
                <a:gd name="T26" fmla="*/ 106 w 123"/>
                <a:gd name="T27" fmla="*/ 112 h 128"/>
                <a:gd name="T28" fmla="*/ 106 w 123"/>
                <a:gd name="T29" fmla="*/ 78 h 128"/>
                <a:gd name="T30" fmla="*/ 73 w 123"/>
                <a:gd name="T31" fmla="*/ 78 h 128"/>
                <a:gd name="T32" fmla="*/ 73 w 123"/>
                <a:gd name="T33" fmla="*/ 61 h 128"/>
                <a:gd name="T34" fmla="*/ 106 w 123"/>
                <a:gd name="T35" fmla="*/ 61 h 128"/>
                <a:gd name="T36" fmla="*/ 106 w 123"/>
                <a:gd name="T37" fmla="*/ 28 h 128"/>
                <a:gd name="T38" fmla="*/ 73 w 123"/>
                <a:gd name="T39" fmla="*/ 28 h 128"/>
                <a:gd name="T40" fmla="*/ 73 w 123"/>
                <a:gd name="T41" fmla="*/ 11 h 128"/>
                <a:gd name="T42" fmla="*/ 106 w 123"/>
                <a:gd name="T43" fmla="*/ 11 h 128"/>
                <a:gd name="T44" fmla="*/ 123 w 123"/>
                <a:gd name="T45" fmla="*/ 11 h 128"/>
                <a:gd name="T46" fmla="*/ 123 w 123"/>
                <a:gd name="T47" fmla="*/ 128 h 128"/>
                <a:gd name="T48" fmla="*/ 106 w 123"/>
                <a:gd name="T49" fmla="*/ 128 h 128"/>
                <a:gd name="T50" fmla="*/ 17 w 123"/>
                <a:gd name="T5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8">
                  <a:moveTo>
                    <a:pt x="17" y="128"/>
                  </a:moveTo>
                  <a:lnTo>
                    <a:pt x="0" y="128"/>
                  </a:lnTo>
                  <a:lnTo>
                    <a:pt x="0" y="112"/>
                  </a:lnTo>
                  <a:lnTo>
                    <a:pt x="0" y="11"/>
                  </a:lnTo>
                  <a:lnTo>
                    <a:pt x="15" y="11"/>
                  </a:lnTo>
                  <a:lnTo>
                    <a:pt x="34" y="0"/>
                  </a:lnTo>
                  <a:lnTo>
                    <a:pt x="43" y="15"/>
                  </a:lnTo>
                  <a:lnTo>
                    <a:pt x="17" y="29"/>
                  </a:lnTo>
                  <a:lnTo>
                    <a:pt x="17" y="61"/>
                  </a:lnTo>
                  <a:lnTo>
                    <a:pt x="50" y="61"/>
                  </a:lnTo>
                  <a:lnTo>
                    <a:pt x="50" y="78"/>
                  </a:lnTo>
                  <a:lnTo>
                    <a:pt x="17" y="78"/>
                  </a:lnTo>
                  <a:lnTo>
                    <a:pt x="17" y="112"/>
                  </a:lnTo>
                  <a:lnTo>
                    <a:pt x="106" y="112"/>
                  </a:lnTo>
                  <a:lnTo>
                    <a:pt x="106" y="78"/>
                  </a:lnTo>
                  <a:lnTo>
                    <a:pt x="73" y="78"/>
                  </a:lnTo>
                  <a:lnTo>
                    <a:pt x="73" y="61"/>
                  </a:lnTo>
                  <a:lnTo>
                    <a:pt x="106" y="61"/>
                  </a:lnTo>
                  <a:lnTo>
                    <a:pt x="106" y="28"/>
                  </a:lnTo>
                  <a:lnTo>
                    <a:pt x="73" y="28"/>
                  </a:lnTo>
                  <a:lnTo>
                    <a:pt x="73" y="11"/>
                  </a:lnTo>
                  <a:lnTo>
                    <a:pt x="106" y="11"/>
                  </a:lnTo>
                  <a:lnTo>
                    <a:pt x="123" y="11"/>
                  </a:lnTo>
                  <a:lnTo>
                    <a:pt x="123" y="128"/>
                  </a:lnTo>
                  <a:lnTo>
                    <a:pt x="106" y="128"/>
                  </a:lnTo>
                  <a:lnTo>
                    <a:pt x="1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2511948" y="612687"/>
              <a:ext cx="53842" cy="61560"/>
            </a:xfrm>
            <a:custGeom>
              <a:avLst/>
              <a:gdLst>
                <a:gd name="T0" fmla="*/ 0 w 34"/>
                <a:gd name="T1" fmla="*/ 31 h 40"/>
                <a:gd name="T2" fmla="*/ 19 w 34"/>
                <a:gd name="T3" fmla="*/ 0 h 40"/>
                <a:gd name="T4" fmla="*/ 34 w 34"/>
                <a:gd name="T5" fmla="*/ 8 h 40"/>
                <a:gd name="T6" fmla="*/ 14 w 34"/>
                <a:gd name="T7" fmla="*/ 40 h 40"/>
                <a:gd name="T8" fmla="*/ 0 w 3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0" y="31"/>
                  </a:moveTo>
                  <a:lnTo>
                    <a:pt x="19" y="0"/>
                  </a:lnTo>
                  <a:lnTo>
                    <a:pt x="34" y="8"/>
                  </a:lnTo>
                  <a:lnTo>
                    <a:pt x="14" y="4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2435032" y="601144"/>
              <a:ext cx="53842" cy="65408"/>
            </a:xfrm>
            <a:custGeom>
              <a:avLst/>
              <a:gdLst>
                <a:gd name="T0" fmla="*/ 34 w 34"/>
                <a:gd name="T1" fmla="*/ 32 h 40"/>
                <a:gd name="T2" fmla="*/ 20 w 34"/>
                <a:gd name="T3" fmla="*/ 40 h 40"/>
                <a:gd name="T4" fmla="*/ 0 w 34"/>
                <a:gd name="T5" fmla="*/ 8 h 40"/>
                <a:gd name="T6" fmla="*/ 14 w 34"/>
                <a:gd name="T7" fmla="*/ 0 h 40"/>
                <a:gd name="T8" fmla="*/ 34 w 34"/>
                <a:gd name="T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34" y="32"/>
                  </a:moveTo>
                  <a:lnTo>
                    <a:pt x="20" y="40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2381190" y="612687"/>
              <a:ext cx="53842" cy="61560"/>
            </a:xfrm>
            <a:custGeom>
              <a:avLst/>
              <a:gdLst>
                <a:gd name="T0" fmla="*/ 0 w 33"/>
                <a:gd name="T1" fmla="*/ 8 h 40"/>
                <a:gd name="T2" fmla="*/ 14 w 33"/>
                <a:gd name="T3" fmla="*/ 0 h 40"/>
                <a:gd name="T4" fmla="*/ 33 w 33"/>
                <a:gd name="T5" fmla="*/ 31 h 40"/>
                <a:gd name="T6" fmla="*/ 20 w 33"/>
                <a:gd name="T7" fmla="*/ 40 h 40"/>
                <a:gd name="T8" fmla="*/ 0 w 33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14" y="0"/>
                  </a:lnTo>
                  <a:lnTo>
                    <a:pt x="33" y="31"/>
                  </a:lnTo>
                  <a:lnTo>
                    <a:pt x="20" y="4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2373498" y="535738"/>
              <a:ext cx="184600" cy="61560"/>
            </a:xfrm>
            <a:custGeom>
              <a:avLst/>
              <a:gdLst>
                <a:gd name="T0" fmla="*/ 0 w 117"/>
                <a:gd name="T1" fmla="*/ 23 h 39"/>
                <a:gd name="T2" fmla="*/ 112 w 117"/>
                <a:gd name="T3" fmla="*/ 0 h 39"/>
                <a:gd name="T4" fmla="*/ 117 w 117"/>
                <a:gd name="T5" fmla="*/ 15 h 39"/>
                <a:gd name="T6" fmla="*/ 4 w 117"/>
                <a:gd name="T7" fmla="*/ 39 h 39"/>
                <a:gd name="T8" fmla="*/ 0 w 117"/>
                <a:gd name="T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9">
                  <a:moveTo>
                    <a:pt x="0" y="23"/>
                  </a:moveTo>
                  <a:lnTo>
                    <a:pt x="112" y="0"/>
                  </a:lnTo>
                  <a:lnTo>
                    <a:pt x="117" y="15"/>
                  </a:lnTo>
                  <a:lnTo>
                    <a:pt x="4" y="3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2204281" y="604992"/>
              <a:ext cx="157681" cy="280865"/>
            </a:xfrm>
            <a:custGeom>
              <a:avLst/>
              <a:gdLst>
                <a:gd name="T0" fmla="*/ 62 w 101"/>
                <a:gd name="T1" fmla="*/ 67 h 178"/>
                <a:gd name="T2" fmla="*/ 65 w 101"/>
                <a:gd name="T3" fmla="*/ 65 h 178"/>
                <a:gd name="T4" fmla="*/ 96 w 101"/>
                <a:gd name="T5" fmla="*/ 119 h 178"/>
                <a:gd name="T6" fmla="*/ 81 w 101"/>
                <a:gd name="T7" fmla="*/ 127 h 178"/>
                <a:gd name="T8" fmla="*/ 62 w 101"/>
                <a:gd name="T9" fmla="*/ 93 h 178"/>
                <a:gd name="T10" fmla="*/ 62 w 101"/>
                <a:gd name="T11" fmla="*/ 178 h 178"/>
                <a:gd name="T12" fmla="*/ 45 w 101"/>
                <a:gd name="T13" fmla="*/ 178 h 178"/>
                <a:gd name="T14" fmla="*/ 45 w 101"/>
                <a:gd name="T15" fmla="*/ 79 h 178"/>
                <a:gd name="T16" fmla="*/ 15 w 101"/>
                <a:gd name="T17" fmla="*/ 133 h 178"/>
                <a:gd name="T18" fmla="*/ 0 w 101"/>
                <a:gd name="T19" fmla="*/ 124 h 178"/>
                <a:gd name="T20" fmla="*/ 45 w 101"/>
                <a:gd name="T21" fmla="*/ 46 h 178"/>
                <a:gd name="T22" fmla="*/ 45 w 101"/>
                <a:gd name="T23" fmla="*/ 33 h 178"/>
                <a:gd name="T24" fmla="*/ 7 w 101"/>
                <a:gd name="T25" fmla="*/ 33 h 178"/>
                <a:gd name="T26" fmla="*/ 7 w 101"/>
                <a:gd name="T27" fmla="*/ 17 h 178"/>
                <a:gd name="T28" fmla="*/ 45 w 101"/>
                <a:gd name="T29" fmla="*/ 17 h 178"/>
                <a:gd name="T30" fmla="*/ 45 w 101"/>
                <a:gd name="T31" fmla="*/ 0 h 178"/>
                <a:gd name="T32" fmla="*/ 62 w 101"/>
                <a:gd name="T33" fmla="*/ 0 h 178"/>
                <a:gd name="T34" fmla="*/ 62 w 101"/>
                <a:gd name="T35" fmla="*/ 17 h 178"/>
                <a:gd name="T36" fmla="*/ 101 w 101"/>
                <a:gd name="T37" fmla="*/ 17 h 178"/>
                <a:gd name="T38" fmla="*/ 101 w 101"/>
                <a:gd name="T39" fmla="*/ 33 h 178"/>
                <a:gd name="T40" fmla="*/ 62 w 101"/>
                <a:gd name="T41" fmla="*/ 33 h 178"/>
                <a:gd name="T42" fmla="*/ 62 w 101"/>
                <a:gd name="T43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78">
                  <a:moveTo>
                    <a:pt x="62" y="67"/>
                  </a:moveTo>
                  <a:lnTo>
                    <a:pt x="65" y="65"/>
                  </a:lnTo>
                  <a:lnTo>
                    <a:pt x="96" y="119"/>
                  </a:lnTo>
                  <a:lnTo>
                    <a:pt x="81" y="127"/>
                  </a:lnTo>
                  <a:lnTo>
                    <a:pt x="62" y="93"/>
                  </a:lnTo>
                  <a:lnTo>
                    <a:pt x="62" y="178"/>
                  </a:lnTo>
                  <a:lnTo>
                    <a:pt x="45" y="178"/>
                  </a:lnTo>
                  <a:lnTo>
                    <a:pt x="45" y="79"/>
                  </a:lnTo>
                  <a:lnTo>
                    <a:pt x="15" y="133"/>
                  </a:lnTo>
                  <a:lnTo>
                    <a:pt x="0" y="124"/>
                  </a:lnTo>
                  <a:lnTo>
                    <a:pt x="45" y="46"/>
                  </a:lnTo>
                  <a:lnTo>
                    <a:pt x="45" y="33"/>
                  </a:lnTo>
                  <a:lnTo>
                    <a:pt x="7" y="33"/>
                  </a:lnTo>
                  <a:lnTo>
                    <a:pt x="7" y="17"/>
                  </a:lnTo>
                  <a:lnTo>
                    <a:pt x="45" y="17"/>
                  </a:lnTo>
                  <a:lnTo>
                    <a:pt x="45" y="0"/>
                  </a:lnTo>
                  <a:lnTo>
                    <a:pt x="62" y="0"/>
                  </a:lnTo>
                  <a:lnTo>
                    <a:pt x="62" y="17"/>
                  </a:lnTo>
                  <a:lnTo>
                    <a:pt x="101" y="17"/>
                  </a:lnTo>
                  <a:lnTo>
                    <a:pt x="101" y="33"/>
                  </a:lnTo>
                  <a:lnTo>
                    <a:pt x="62" y="33"/>
                  </a:lnTo>
                  <a:lnTo>
                    <a:pt x="62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211973" y="535738"/>
              <a:ext cx="142297" cy="61560"/>
            </a:xfrm>
            <a:custGeom>
              <a:avLst/>
              <a:gdLst>
                <a:gd name="T0" fmla="*/ 0 w 89"/>
                <a:gd name="T1" fmla="*/ 22 h 38"/>
                <a:gd name="T2" fmla="*/ 84 w 89"/>
                <a:gd name="T3" fmla="*/ 0 h 38"/>
                <a:gd name="T4" fmla="*/ 89 w 89"/>
                <a:gd name="T5" fmla="*/ 16 h 38"/>
                <a:gd name="T6" fmla="*/ 4 w 89"/>
                <a:gd name="T7" fmla="*/ 38 h 38"/>
                <a:gd name="T8" fmla="*/ 0 w 89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">
                  <a:moveTo>
                    <a:pt x="0" y="22"/>
                  </a:moveTo>
                  <a:lnTo>
                    <a:pt x="84" y="0"/>
                  </a:lnTo>
                  <a:lnTo>
                    <a:pt x="89" y="16"/>
                  </a:lnTo>
                  <a:lnTo>
                    <a:pt x="4" y="38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1538952" y="993587"/>
              <a:ext cx="949922" cy="534801"/>
            </a:xfrm>
            <a:custGeom>
              <a:avLst/>
              <a:gdLst>
                <a:gd name="T0" fmla="*/ 740 w 776"/>
                <a:gd name="T1" fmla="*/ 336 h 436"/>
                <a:gd name="T2" fmla="*/ 626 w 776"/>
                <a:gd name="T3" fmla="*/ 383 h 436"/>
                <a:gd name="T4" fmla="*/ 462 w 776"/>
                <a:gd name="T5" fmla="*/ 218 h 436"/>
                <a:gd name="T6" fmla="*/ 626 w 776"/>
                <a:gd name="T7" fmla="*/ 54 h 436"/>
                <a:gd name="T8" fmla="*/ 738 w 776"/>
                <a:gd name="T9" fmla="*/ 99 h 436"/>
                <a:gd name="T10" fmla="*/ 774 w 776"/>
                <a:gd name="T11" fmla="*/ 58 h 436"/>
                <a:gd name="T12" fmla="*/ 626 w 776"/>
                <a:gd name="T13" fmla="*/ 0 h 436"/>
                <a:gd name="T14" fmla="*/ 422 w 776"/>
                <a:gd name="T15" fmla="*/ 141 h 436"/>
                <a:gd name="T16" fmla="*/ 218 w 776"/>
                <a:gd name="T17" fmla="*/ 0 h 436"/>
                <a:gd name="T18" fmla="*/ 0 w 776"/>
                <a:gd name="T19" fmla="*/ 218 h 436"/>
                <a:gd name="T20" fmla="*/ 218 w 776"/>
                <a:gd name="T21" fmla="*/ 436 h 436"/>
                <a:gd name="T22" fmla="*/ 422 w 776"/>
                <a:gd name="T23" fmla="*/ 294 h 436"/>
                <a:gd name="T24" fmla="*/ 626 w 776"/>
                <a:gd name="T25" fmla="*/ 436 h 436"/>
                <a:gd name="T26" fmla="*/ 776 w 776"/>
                <a:gd name="T27" fmla="*/ 375 h 436"/>
                <a:gd name="T28" fmla="*/ 740 w 776"/>
                <a:gd name="T29" fmla="*/ 336 h 436"/>
                <a:gd name="T30" fmla="*/ 218 w 776"/>
                <a:gd name="T31" fmla="*/ 382 h 436"/>
                <a:gd name="T32" fmla="*/ 55 w 776"/>
                <a:gd name="T33" fmla="*/ 219 h 436"/>
                <a:gd name="T34" fmla="*/ 218 w 776"/>
                <a:gd name="T35" fmla="*/ 55 h 436"/>
                <a:gd name="T36" fmla="*/ 381 w 776"/>
                <a:gd name="T37" fmla="*/ 219 h 436"/>
                <a:gd name="T38" fmla="*/ 218 w 776"/>
                <a:gd name="T39" fmla="*/ 38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615950" y="458788"/>
              <a:ext cx="926846" cy="1088835"/>
            </a:xfrm>
            <a:custGeom>
              <a:avLst/>
              <a:gdLst>
                <a:gd name="T0" fmla="*/ 313 w 756"/>
                <a:gd name="T1" fmla="*/ 0 h 888"/>
                <a:gd name="T2" fmla="*/ 296 w 756"/>
                <a:gd name="T3" fmla="*/ 1 h 888"/>
                <a:gd name="T4" fmla="*/ 296 w 756"/>
                <a:gd name="T5" fmla="*/ 0 h 888"/>
                <a:gd name="T6" fmla="*/ 0 w 756"/>
                <a:gd name="T7" fmla="*/ 0 h 888"/>
                <a:gd name="T8" fmla="*/ 0 w 756"/>
                <a:gd name="T9" fmla="*/ 888 h 888"/>
                <a:gd name="T10" fmla="*/ 296 w 756"/>
                <a:gd name="T11" fmla="*/ 888 h 888"/>
                <a:gd name="T12" fmla="*/ 296 w 756"/>
                <a:gd name="T13" fmla="*/ 888 h 888"/>
                <a:gd name="T14" fmla="*/ 311 w 756"/>
                <a:gd name="T15" fmla="*/ 888 h 888"/>
                <a:gd name="T16" fmla="*/ 756 w 756"/>
                <a:gd name="T17" fmla="*/ 442 h 888"/>
                <a:gd name="T18" fmla="*/ 313 w 756"/>
                <a:gd name="T19" fmla="*/ 0 h 888"/>
                <a:gd name="T20" fmla="*/ 257 w 756"/>
                <a:gd name="T21" fmla="*/ 326 h 888"/>
                <a:gd name="T22" fmla="*/ 349 w 756"/>
                <a:gd name="T23" fmla="*/ 92 h 888"/>
                <a:gd name="T24" fmla="*/ 411 w 756"/>
                <a:gd name="T25" fmla="*/ 341 h 888"/>
                <a:gd name="T26" fmla="*/ 317 w 756"/>
                <a:gd name="T27" fmla="*/ 578 h 888"/>
                <a:gd name="T28" fmla="*/ 257 w 756"/>
                <a:gd name="T29" fmla="*/ 326 h 888"/>
                <a:gd name="T30" fmla="*/ 234 w 756"/>
                <a:gd name="T31" fmla="*/ 790 h 888"/>
                <a:gd name="T32" fmla="*/ 118 w 756"/>
                <a:gd name="T33" fmla="*/ 558 h 888"/>
                <a:gd name="T34" fmla="*/ 212 w 756"/>
                <a:gd name="T35" fmla="*/ 279 h 888"/>
                <a:gd name="T36" fmla="*/ 273 w 756"/>
                <a:gd name="T37" fmla="*/ 573 h 888"/>
                <a:gd name="T38" fmla="*/ 278 w 756"/>
                <a:gd name="T39" fmla="*/ 667 h 888"/>
                <a:gd name="T40" fmla="*/ 234 w 756"/>
                <a:gd name="T41" fmla="*/ 790 h 888"/>
                <a:gd name="T42" fmla="*/ 505 w 756"/>
                <a:gd name="T43" fmla="*/ 664 h 888"/>
                <a:gd name="T44" fmla="*/ 278 w 756"/>
                <a:gd name="T45" fmla="*/ 789 h 888"/>
                <a:gd name="T46" fmla="*/ 395 w 756"/>
                <a:gd name="T47" fmla="*/ 559 h 888"/>
                <a:gd name="T48" fmla="*/ 616 w 756"/>
                <a:gd name="T49" fmla="*/ 426 h 888"/>
                <a:gd name="T50" fmla="*/ 505 w 756"/>
                <a:gd name="T51" fmla="*/ 6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5" y="2385060"/>
            <a:ext cx="6199505" cy="4358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4A4A49"/>
      </a:accent1>
      <a:accent2>
        <a:srgbClr val="D50201"/>
      </a:accent2>
      <a:accent3>
        <a:srgbClr val="4A4A49"/>
      </a:accent3>
      <a:accent4>
        <a:srgbClr val="D50201"/>
      </a:accent4>
      <a:accent5>
        <a:srgbClr val="4A4A49"/>
      </a:accent5>
      <a:accent6>
        <a:srgbClr val="D50201"/>
      </a:accent6>
      <a:hlink>
        <a:srgbClr val="4A4A49"/>
      </a:hlink>
      <a:folHlink>
        <a:srgbClr val="D5020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4A4A49"/>
    </a:accent1>
    <a:accent2>
      <a:srgbClr val="D50201"/>
    </a:accent2>
    <a:accent3>
      <a:srgbClr val="4A4A49"/>
    </a:accent3>
    <a:accent4>
      <a:srgbClr val="D50201"/>
    </a:accent4>
    <a:accent5>
      <a:srgbClr val="4A4A49"/>
    </a:accent5>
    <a:accent6>
      <a:srgbClr val="D50201"/>
    </a:accent6>
    <a:hlink>
      <a:srgbClr val="4A4A49"/>
    </a:hlink>
    <a:folHlink>
      <a:srgbClr val="D50201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4A4A49"/>
    </a:accent1>
    <a:accent2>
      <a:srgbClr val="D50201"/>
    </a:accent2>
    <a:accent3>
      <a:srgbClr val="4A4A49"/>
    </a:accent3>
    <a:accent4>
      <a:srgbClr val="D50201"/>
    </a:accent4>
    <a:accent5>
      <a:srgbClr val="4A4A49"/>
    </a:accent5>
    <a:accent6>
      <a:srgbClr val="D50201"/>
    </a:accent6>
    <a:hlink>
      <a:srgbClr val="4A4A49"/>
    </a:hlink>
    <a:folHlink>
      <a:srgbClr val="D50201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4A4A49"/>
    </a:accent1>
    <a:accent2>
      <a:srgbClr val="D50201"/>
    </a:accent2>
    <a:accent3>
      <a:srgbClr val="4A4A49"/>
    </a:accent3>
    <a:accent4>
      <a:srgbClr val="D50201"/>
    </a:accent4>
    <a:accent5>
      <a:srgbClr val="4A4A49"/>
    </a:accent5>
    <a:accent6>
      <a:srgbClr val="D50201"/>
    </a:accent6>
    <a:hlink>
      <a:srgbClr val="4A4A49"/>
    </a:hlink>
    <a:folHlink>
      <a:srgbClr val="D50201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4A4A49"/>
    </a:accent1>
    <a:accent2>
      <a:srgbClr val="D50201"/>
    </a:accent2>
    <a:accent3>
      <a:srgbClr val="4A4A49"/>
    </a:accent3>
    <a:accent4>
      <a:srgbClr val="D50201"/>
    </a:accent4>
    <a:accent5>
      <a:srgbClr val="4A4A49"/>
    </a:accent5>
    <a:accent6>
      <a:srgbClr val="D50201"/>
    </a:accent6>
    <a:hlink>
      <a:srgbClr val="4A4A49"/>
    </a:hlink>
    <a:folHlink>
      <a:srgbClr val="D50201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4A4A49"/>
    </a:accent1>
    <a:accent2>
      <a:srgbClr val="D50201"/>
    </a:accent2>
    <a:accent3>
      <a:srgbClr val="4A4A49"/>
    </a:accent3>
    <a:accent4>
      <a:srgbClr val="D50201"/>
    </a:accent4>
    <a:accent5>
      <a:srgbClr val="4A4A49"/>
    </a:accent5>
    <a:accent6>
      <a:srgbClr val="D50201"/>
    </a:accent6>
    <a:hlink>
      <a:srgbClr val="4A4A49"/>
    </a:hlink>
    <a:folHlink>
      <a:srgbClr val="D502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43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Vip0763</dc:creator>
  <cp:lastModifiedBy>Administrator</cp:lastModifiedBy>
  <cp:revision>16</cp:revision>
  <dcterms:created xsi:type="dcterms:W3CDTF">2017-03-16T12:47:00Z</dcterms:created>
  <dcterms:modified xsi:type="dcterms:W3CDTF">2017-08-23T13:05:45Z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