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380" y="227965"/>
            <a:ext cx="5200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唯品会运动页面的排版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336550" y="1374140"/>
            <a:ext cx="4983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首先对这个运动页面进行排版，用到</a:t>
            </a:r>
            <a:r>
              <a:rPr lang="en-US" altLang="zh-CN"/>
              <a:t>html,css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知识把静态页面做成，在用了</a:t>
            </a:r>
            <a:r>
              <a:rPr lang="en-US" altLang="zh-CN"/>
              <a:t>jQuery</a:t>
            </a:r>
            <a:r>
              <a:rPr lang="zh-CN" altLang="en-US"/>
              <a:t>和</a:t>
            </a:r>
            <a:r>
              <a:rPr lang="en-US" altLang="zh-CN"/>
              <a:t>js</a:t>
            </a:r>
            <a:r>
              <a:rPr lang="zh-CN" altLang="en-US"/>
              <a:t>做了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一个轮播图，也运用了定时器。后面用弹性布局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把照片排版好，添加了一点</a:t>
            </a:r>
            <a:r>
              <a:rPr lang="en-US" altLang="zh-CN"/>
              <a:t>css</a:t>
            </a:r>
            <a:r>
              <a:rPr lang="zh-CN" altLang="en-US"/>
              <a:t>的动态效果。</a:t>
            </a:r>
            <a:endParaRPr lang="zh-CN" altLang="en-US"/>
          </a:p>
        </p:txBody>
      </p:sp>
      <p:pic>
        <p:nvPicPr>
          <p:cNvPr id="6" name="图片 5" descr="n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6540" y="352425"/>
            <a:ext cx="3890010" cy="2482850"/>
          </a:xfrm>
          <a:prstGeom prst="rect">
            <a:avLst/>
          </a:prstGeom>
        </p:spPr>
      </p:pic>
      <p:pic>
        <p:nvPicPr>
          <p:cNvPr id="7" name="图片 6" descr="k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3404235"/>
            <a:ext cx="4496435" cy="2009775"/>
          </a:xfrm>
          <a:prstGeom prst="rect">
            <a:avLst/>
          </a:prstGeom>
        </p:spPr>
      </p:pic>
      <p:pic>
        <p:nvPicPr>
          <p:cNvPr id="8" name="图片 7" descr="zz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95" y="4237990"/>
            <a:ext cx="4128770" cy="1701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6535" y="308610"/>
            <a:ext cx="579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/>
                </a:solidFill>
                <a:uFillTx/>
              </a:rPr>
              <a:t>唯品会登录页面的排版</a:t>
            </a:r>
            <a:endParaRPr lang="zh-CN" altLang="en-US" sz="3200" b="1">
              <a:solidFill>
                <a:schemeClr val="tx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 rot="10800000" flipV="1">
            <a:off x="386715" y="1718310"/>
            <a:ext cx="52095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首先我给这个页面进行了大概布局，运用了一些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常用</a:t>
            </a:r>
            <a:r>
              <a:rPr lang="en-US" altLang="zh-CN"/>
              <a:t>html</a:t>
            </a:r>
            <a:r>
              <a:rPr lang="zh-CN" altLang="en-US"/>
              <a:t>知识和标签，由于我这个小部分主要是表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单，所以运用到表单方面的东西比较多；也用了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雪碧图来实现了鼠标悬停效果；也稍微实现了一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点二级菜单效果。然后运用了</a:t>
            </a:r>
            <a:r>
              <a:rPr lang="en-US" altLang="zh-CN"/>
              <a:t>js</a:t>
            </a:r>
            <a:r>
              <a:rPr lang="zh-CN" altLang="en-US"/>
              <a:t>实现一些动态的效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果。当我手机号和密码都输入正确的话则会弹出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正确；而当我手机号和密码其中有一个输错他会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显示</a:t>
            </a:r>
            <a:r>
              <a:rPr lang="en-US" altLang="zh-CN"/>
              <a:t>(</a:t>
            </a:r>
            <a:r>
              <a:rPr lang="zh-CN" altLang="en-US"/>
              <a:t>登录名或密码错误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</p:txBody>
      </p:sp>
      <p:pic>
        <p:nvPicPr>
          <p:cNvPr id="7" name="图片 6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715" y="308610"/>
            <a:ext cx="2781935" cy="3153410"/>
          </a:xfrm>
          <a:prstGeom prst="rect">
            <a:avLst/>
          </a:prstGeom>
        </p:spPr>
      </p:pic>
      <p:pic>
        <p:nvPicPr>
          <p:cNvPr id="8" name="图片 7" descr="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5" y="3710940"/>
            <a:ext cx="5201285" cy="1647825"/>
          </a:xfrm>
          <a:prstGeom prst="rect">
            <a:avLst/>
          </a:prstGeom>
        </p:spPr>
      </p:pic>
      <p:pic>
        <p:nvPicPr>
          <p:cNvPr id="9" name="图片 8" descr="b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390" y="756285"/>
            <a:ext cx="3172460" cy="962025"/>
          </a:xfrm>
          <a:prstGeom prst="rect">
            <a:avLst/>
          </a:prstGeom>
        </p:spPr>
      </p:pic>
      <p:pic>
        <p:nvPicPr>
          <p:cNvPr id="10" name="图片 9" descr="cc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535" y="5608320"/>
            <a:ext cx="2924810" cy="1040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405" y="279400"/>
            <a:ext cx="4265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uFillTx/>
                <a:sym typeface="+mn-ea"/>
              </a:rPr>
              <a:t>唯品会注册</a:t>
            </a:r>
            <a:r>
              <a:rPr lang="zh-CN" altLang="en-US" sz="3200" b="1">
                <a:uFillTx/>
                <a:sym typeface="+mn-ea"/>
              </a:rPr>
              <a:t>页面的排版</a:t>
            </a:r>
            <a:endParaRPr lang="zh-CN" altLang="en-US" sz="3200" b="1">
              <a:uFillTx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9405" y="1353185"/>
            <a:ext cx="540258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我在注册页面要验证四个表单，主要用</a:t>
            </a:r>
            <a:r>
              <a:rPr lang="en-US" altLang="zh-CN" sz="2000"/>
              <a:t>jQuery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的聚焦和失焦以及定义了一些判断语句以及用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到正则表达式来制作，当我点击一个表单时他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先会弹出一个来提醒你需要填，当你填写错误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了则会弹出提醒你错误了，而正确了也会相对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提醒你输入正确；在密码给他设置到六至十二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位；当正确了则会显示下一步；再次确认密码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正确了再</a:t>
            </a:r>
            <a:r>
              <a:rPr lang="zh-CN" altLang="en-US" sz="2000"/>
              <a:t>写个验证码，如果都正确则点击注册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按钮他会谈到登录页面。</a:t>
            </a:r>
            <a:endParaRPr lang="zh-CN" altLang="en-US" sz="2000"/>
          </a:p>
        </p:txBody>
      </p:sp>
      <p:pic>
        <p:nvPicPr>
          <p:cNvPr id="6" name="图片 5" descr="e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795" y="3580130"/>
            <a:ext cx="2810510" cy="2957830"/>
          </a:xfrm>
          <a:prstGeom prst="rect">
            <a:avLst/>
          </a:prstGeom>
        </p:spPr>
      </p:pic>
      <p:pic>
        <p:nvPicPr>
          <p:cNvPr id="7" name="图片 6" descr="d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492760"/>
            <a:ext cx="3143885" cy="1504950"/>
          </a:xfrm>
          <a:prstGeom prst="rect">
            <a:avLst/>
          </a:prstGeom>
        </p:spPr>
      </p:pic>
      <p:pic>
        <p:nvPicPr>
          <p:cNvPr id="8" name="图片 7" descr="f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65" y="2383790"/>
            <a:ext cx="2934335" cy="1019175"/>
          </a:xfrm>
          <a:prstGeom prst="rect">
            <a:avLst/>
          </a:prstGeom>
        </p:spPr>
      </p:pic>
      <p:pic>
        <p:nvPicPr>
          <p:cNvPr id="15" name="图片 14" descr="gg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075" y="1001395"/>
            <a:ext cx="2943860" cy="996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WPS 演示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axichen</dc:creator>
  <cp:lastModifiedBy>axichen</cp:lastModifiedBy>
  <cp:revision>2</cp:revision>
  <dcterms:created xsi:type="dcterms:W3CDTF">2017-09-19T06:24:40Z</dcterms:created>
  <dcterms:modified xsi:type="dcterms:W3CDTF">2017-09-20T01:18:20Z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