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BBE4-797F-C28D-D06B-0F7222131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F1A18-46C5-516B-0761-45E0273E0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5C7C-0704-22D7-7CD5-522D4099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EF4E-2022-1B4E-9724-6A3BE8EDF00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BD8B-F875-8077-1964-29E2E462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B626-08BF-6898-0345-B56D8E68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16D5-9327-3C47-8B87-997053B7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13B5-16DD-8483-9B2D-C7F42639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0782C-14C2-AC0A-4B7C-0816361B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ED01-907D-55A7-992C-FDEDC247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EF4E-2022-1B4E-9724-6A3BE8EDF00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B284E-9733-B752-DB96-458A738F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87E73-3397-E177-08DA-3DEE1DF1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16D5-9327-3C47-8B87-997053B7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B9A21-9B70-B65E-2D38-2D8843E2E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9EDC9-5350-C268-E3D8-ECBFA3C84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C9B0-F609-F7D8-648E-971E5844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EF4E-2022-1B4E-9724-6A3BE8EDF00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B049-F147-1732-87B5-D08365CE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D296-BD31-F269-ACA1-7AC3A6CA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16D5-9327-3C47-8B87-997053B7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7055-E5D2-964D-952C-54976322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ABA7-6CEF-E92F-2D45-C0A93E56F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54BA-2DB3-E2A6-19B3-62A4C74B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EF4E-2022-1B4E-9724-6A3BE8EDF00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024F-FE43-86D9-53EB-63A3C26C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5748-898F-30C0-DF8F-3511DACD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16D5-9327-3C47-8B87-997053B7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3B76-30D6-78CC-7937-D022DD9A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81B9-B60B-BEAD-7D8A-5898A1CF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EF637-43BC-D9CC-6103-209BBEC9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EF4E-2022-1B4E-9724-6A3BE8EDF00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9734-88B8-183D-4D48-6304CF53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C28D-C047-42A7-2BF4-8AF44B04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16D5-9327-3C47-8B87-997053B7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1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8145-D637-FBD0-2A81-F24D77D9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D22D-B427-D178-8ABA-920A9A7A5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34441-196A-6400-AF1B-F933FEC70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DA33C-D4E3-52D3-9470-3EE52EA9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EF4E-2022-1B4E-9724-6A3BE8EDF00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584FF-A26E-ACA9-061E-F939D3BF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E5A31-6EE9-FDF2-E844-CD300A3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16D5-9327-3C47-8B87-997053B7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F0AD-B34E-E5D3-F9FA-8B4279B5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DCA02-3051-B872-2E22-E7133AF5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572CE-6014-4B5B-17FC-C5F646DF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2E088-BB79-02C0-3120-5A1C5B40C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98761-FDF4-57A6-24C5-11AF83925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6444A-7C35-0DC7-2871-27FD7EBB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EF4E-2022-1B4E-9724-6A3BE8EDF00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F462D-9230-8D60-88F5-530E1FEB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07168-B584-B115-7812-D029D24C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16D5-9327-3C47-8B87-997053B7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9A6B-C90C-37C5-4449-78BC68EF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27C77-F0F4-F493-3D33-40232651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EF4E-2022-1B4E-9724-6A3BE8EDF00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205DB-0760-462F-B0D6-A8905E9A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6AE4B-CCD9-40FD-6B41-1799E21E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16D5-9327-3C47-8B87-997053B7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D5AC6-96F6-46E5-B226-E8161E2A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EF4E-2022-1B4E-9724-6A3BE8EDF00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507D4-971B-EB9F-1B7F-418BFD92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2D92-4288-EEBF-8524-33E55B35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16D5-9327-3C47-8B87-997053B7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7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D709-0A47-0D37-29C3-7F87EBF7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F9122-A711-3F3A-F672-4ABADA0D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AC192-642A-B87F-4228-668A3253D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403A2-8FC4-4BBF-3C14-D8D63059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EF4E-2022-1B4E-9724-6A3BE8EDF00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3A9AD-06B9-E9B7-8263-7011CED9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5A3A-B353-4653-D5EC-72AD6A9F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16D5-9327-3C47-8B87-997053B7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1589-BADB-D77A-A869-E67CCAA4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4C4BE-3B91-197A-19C1-1D536E5D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8EC24-E66C-4F07-87A0-39EBE528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879BF-5AC7-31C3-BD72-6BF2AD8D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EF4E-2022-1B4E-9724-6A3BE8EDF00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07B7-AC1F-E74C-1C29-57BBBC01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50010-08C0-F8AA-84DF-C9B70837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16D5-9327-3C47-8B87-997053B7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40FA8-94C3-1B1A-8B27-962FA56B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86EF-FE78-4995-BD18-577C9856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1A98-E041-C863-44E8-43482D13C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AEF4E-2022-1B4E-9724-6A3BE8EDF00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E33-5BC5-6120-2D0E-F70E002B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DCC61-58EB-16CD-F8FA-73A4AF8CB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516D5-9327-3C47-8B87-997053B7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1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06205-57F6-C72E-84CD-DB0509E03ECE}"/>
              </a:ext>
            </a:extLst>
          </p:cNvPr>
          <p:cNvSpPr/>
          <p:nvPr/>
        </p:nvSpPr>
        <p:spPr>
          <a:xfrm>
            <a:off x="0" y="0"/>
            <a:ext cx="12192000" cy="5522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A6372-1A20-9812-236C-EA7BF509A232}"/>
              </a:ext>
            </a:extLst>
          </p:cNvPr>
          <p:cNvSpPr/>
          <p:nvPr/>
        </p:nvSpPr>
        <p:spPr>
          <a:xfrm>
            <a:off x="0" y="5169408"/>
            <a:ext cx="12192000" cy="1688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ennis ball with white lines&#10;&#10;AI-generated content may be incorrect.">
            <a:extLst>
              <a:ext uri="{FF2B5EF4-FFF2-40B4-BE49-F238E27FC236}">
                <a16:creationId xmlns:a16="http://schemas.microsoft.com/office/drawing/2014/main" id="{AFA60E62-8791-FE69-ECCC-3A82E632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303" y="926592"/>
            <a:ext cx="768575" cy="7349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5B0A24-1880-BF77-661C-77D538A4B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7" y="2128442"/>
            <a:ext cx="3495663" cy="416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851DD2F6-5774-2244-2575-3DBDBC2BFDC4}"/>
              </a:ext>
            </a:extLst>
          </p:cNvPr>
          <p:cNvSpPr/>
          <p:nvPr/>
        </p:nvSpPr>
        <p:spPr>
          <a:xfrm>
            <a:off x="0" y="397178"/>
            <a:ext cx="2499360" cy="1731264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072069B-5285-76EC-97C3-EA1CDB231161}"/>
              </a:ext>
            </a:extLst>
          </p:cNvPr>
          <p:cNvSpPr/>
          <p:nvPr/>
        </p:nvSpPr>
        <p:spPr>
          <a:xfrm>
            <a:off x="4639056" y="60960"/>
            <a:ext cx="3590544" cy="1731264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09CE50E5-67A6-ADC9-0A8B-78CD137D5D26}"/>
              </a:ext>
            </a:extLst>
          </p:cNvPr>
          <p:cNvSpPr/>
          <p:nvPr/>
        </p:nvSpPr>
        <p:spPr>
          <a:xfrm>
            <a:off x="6620256" y="428435"/>
            <a:ext cx="1889760" cy="1731264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3EDADCB3-EC78-3A12-3899-2249D0709A65}"/>
              </a:ext>
            </a:extLst>
          </p:cNvPr>
          <p:cNvSpPr/>
          <p:nvPr/>
        </p:nvSpPr>
        <p:spPr>
          <a:xfrm>
            <a:off x="9137662" y="1792224"/>
            <a:ext cx="4212578" cy="1499616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871C7-D63D-6029-CC18-67A09B31BEA0}"/>
              </a:ext>
            </a:extLst>
          </p:cNvPr>
          <p:cNvSpPr>
            <a:spLocks noChangeAspect="1"/>
          </p:cNvSpPr>
          <p:nvPr/>
        </p:nvSpPr>
        <p:spPr>
          <a:xfrm>
            <a:off x="10425457" y="65115"/>
            <a:ext cx="163698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hcho249</a:t>
            </a:r>
          </a:p>
        </p:txBody>
      </p:sp>
    </p:spTree>
    <p:extLst>
      <p:ext uri="{BB962C8B-B14F-4D97-AF65-F5344CB8AC3E}">
        <p14:creationId xmlns:p14="http://schemas.microsoft.com/office/powerpoint/2010/main" val="226100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6.25E-7 0.5363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53634 L 6.25E-7 2.59259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6.25E-7 0.53634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53634 L 6.25E-7 2.59259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6.25E-7 0.53634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53634 L 6.25E-7 2.59259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Hyunchong Cho</dc:creator>
  <cp:lastModifiedBy>Hyunchong Cho</cp:lastModifiedBy>
  <cp:revision>1</cp:revision>
  <dcterms:created xsi:type="dcterms:W3CDTF">2025-03-27T07:00:46Z</dcterms:created>
  <dcterms:modified xsi:type="dcterms:W3CDTF">2025-03-27T07:07:44Z</dcterms:modified>
</cp:coreProperties>
</file>