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B311-E968-C147-A6C5-ABEE8B1FD55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B626-3772-0447-B610-5866ACB0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630893" y="3081812"/>
            <a:ext cx="720451" cy="4509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948364" y="3683404"/>
            <a:ext cx="1440893" cy="646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72684" y="4687666"/>
            <a:ext cx="2116573" cy="685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86221" y="1433834"/>
            <a:ext cx="1432760" cy="646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0893" y="2316889"/>
            <a:ext cx="985025" cy="564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60676" y="5057473"/>
            <a:ext cx="1432756" cy="917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17238" y="5111424"/>
            <a:ext cx="1432756" cy="917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23800" y="293042"/>
            <a:ext cx="1400194" cy="830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91238" y="379317"/>
            <a:ext cx="143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School Tour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05110" y="1481492"/>
            <a:ext cx="2653856" cy="634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3953" y="1492660"/>
            <a:ext cx="260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Map Route Screen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16801" y="2496209"/>
            <a:ext cx="861837" cy="646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97135" y="2496209"/>
            <a:ext cx="92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Play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10302" y="4041336"/>
            <a:ext cx="861837" cy="646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0302" y="4041336"/>
            <a:ext cx="92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Rewind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12431" y="3022514"/>
            <a:ext cx="1563004" cy="6949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9788" y="3038080"/>
            <a:ext cx="144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Tour Starts/ continues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7655" y="5099543"/>
            <a:ext cx="143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Tour plays from last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4392" y="5198405"/>
            <a:ext cx="16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Tour skips to next location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95383" y="4041336"/>
            <a:ext cx="981671" cy="646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95383" y="4041336"/>
            <a:ext cx="9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Skip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1880" y="3683404"/>
            <a:ext cx="118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View Text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8058" y="4726584"/>
            <a:ext cx="183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or hide Tour Guide Script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86221" y="1433834"/>
            <a:ext cx="143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Menu icon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893" y="2316889"/>
            <a:ext cx="98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0893" y="3028102"/>
            <a:ext cx="98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" idx="2"/>
            <a:endCxn id="6" idx="0"/>
          </p:cNvCxnSpPr>
          <p:nvPr/>
        </p:nvCxnSpPr>
        <p:spPr>
          <a:xfrm>
            <a:off x="4623897" y="1123328"/>
            <a:ext cx="8141" cy="35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8" idx="0"/>
          </p:cNvCxnSpPr>
          <p:nvPr/>
        </p:nvCxnSpPr>
        <p:spPr>
          <a:xfrm rot="5400000">
            <a:off x="4049983" y="1914154"/>
            <a:ext cx="379792" cy="784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2"/>
            <a:endCxn id="10" idx="0"/>
          </p:cNvCxnSpPr>
          <p:nvPr/>
        </p:nvCxnSpPr>
        <p:spPr>
          <a:xfrm rot="5400000">
            <a:off x="5905634" y="3353036"/>
            <a:ext cx="323887" cy="10527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2"/>
            <a:endCxn id="19" idx="0"/>
          </p:cNvCxnSpPr>
          <p:nvPr/>
        </p:nvCxnSpPr>
        <p:spPr>
          <a:xfrm rot="16200000" flipH="1">
            <a:off x="6828133" y="3483249"/>
            <a:ext cx="323887" cy="792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2"/>
            <a:endCxn id="14" idx="0"/>
          </p:cNvCxnSpPr>
          <p:nvPr/>
        </p:nvCxnSpPr>
        <p:spPr>
          <a:xfrm rot="16200000" flipH="1">
            <a:off x="5336689" y="4892199"/>
            <a:ext cx="411876" cy="28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2"/>
            <a:endCxn id="17" idx="0"/>
          </p:cNvCxnSpPr>
          <p:nvPr/>
        </p:nvCxnSpPr>
        <p:spPr>
          <a:xfrm rot="16200000" flipH="1">
            <a:off x="7446733" y="4627152"/>
            <a:ext cx="369806" cy="4908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2" idx="1"/>
          </p:cNvCxnSpPr>
          <p:nvPr/>
        </p:nvCxnSpPr>
        <p:spPr>
          <a:xfrm rot="5400000" flipH="1" flipV="1">
            <a:off x="4335526" y="4568071"/>
            <a:ext cx="2674993" cy="278815"/>
          </a:xfrm>
          <a:prstGeom prst="bentConnector4">
            <a:avLst>
              <a:gd name="adj1" fmla="val -8546"/>
              <a:gd name="adj2" fmla="val -3389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2"/>
            <a:endCxn id="12" idx="3"/>
          </p:cNvCxnSpPr>
          <p:nvPr/>
        </p:nvCxnSpPr>
        <p:spPr>
          <a:xfrm rot="5400000" flipH="1">
            <a:off x="6323864" y="4421554"/>
            <a:ext cx="2604762" cy="501619"/>
          </a:xfrm>
          <a:prstGeom prst="bentConnector4">
            <a:avLst>
              <a:gd name="adj1" fmla="val -8776"/>
              <a:gd name="adj2" fmla="val -1883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3" idx="0"/>
          </p:cNvCxnSpPr>
          <p:nvPr/>
        </p:nvCxnSpPr>
        <p:spPr>
          <a:xfrm>
            <a:off x="4278638" y="2881581"/>
            <a:ext cx="2295668" cy="156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8" idx="0"/>
          </p:cNvCxnSpPr>
          <p:nvPr/>
        </p:nvCxnSpPr>
        <p:spPr>
          <a:xfrm flipH="1">
            <a:off x="3668811" y="3142540"/>
            <a:ext cx="1" cy="540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8" idx="2"/>
            <a:endCxn id="29" idx="0"/>
          </p:cNvCxnSpPr>
          <p:nvPr/>
        </p:nvCxnSpPr>
        <p:spPr>
          <a:xfrm rot="5400000">
            <a:off x="3320926" y="4339780"/>
            <a:ext cx="357931" cy="337840"/>
          </a:xfrm>
          <a:prstGeom prst="bentConnector3">
            <a:avLst>
              <a:gd name="adj1" fmla="val -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" idx="2"/>
            <a:endCxn id="22" idx="0"/>
          </p:cNvCxnSpPr>
          <p:nvPr/>
        </p:nvCxnSpPr>
        <p:spPr>
          <a:xfrm rot="5400000">
            <a:off x="3157996" y="-32067"/>
            <a:ext cx="310506" cy="26212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26" idx="1"/>
          </p:cNvCxnSpPr>
          <p:nvPr/>
        </p:nvCxnSpPr>
        <p:spPr>
          <a:xfrm rot="10800000" flipV="1">
            <a:off x="630893" y="1756999"/>
            <a:ext cx="655328" cy="842235"/>
          </a:xfrm>
          <a:prstGeom prst="bentConnector3">
            <a:avLst>
              <a:gd name="adj1" fmla="val 1224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5" idx="1"/>
            <a:endCxn id="27" idx="1"/>
          </p:cNvCxnSpPr>
          <p:nvPr/>
        </p:nvCxnSpPr>
        <p:spPr>
          <a:xfrm rot="10800000" flipV="1">
            <a:off x="630893" y="1756999"/>
            <a:ext cx="655328" cy="1550299"/>
          </a:xfrm>
          <a:prstGeom prst="bentConnector3">
            <a:avLst>
              <a:gd name="adj1" fmla="val 1348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774665" y="3081812"/>
            <a:ext cx="1058286" cy="9595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921191" y="3038080"/>
            <a:ext cx="83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Tips Screen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351344" y="3307298"/>
            <a:ext cx="423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47174" y="3847450"/>
            <a:ext cx="720451" cy="515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30892" y="3911096"/>
            <a:ext cx="86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83" name="Elbow Connector 82"/>
          <p:cNvCxnSpPr>
            <a:stCxn id="25" idx="1"/>
            <a:endCxn id="80" idx="1"/>
          </p:cNvCxnSpPr>
          <p:nvPr/>
        </p:nvCxnSpPr>
        <p:spPr>
          <a:xfrm rot="10800000" flipV="1">
            <a:off x="647175" y="1757000"/>
            <a:ext cx="639047" cy="2348262"/>
          </a:xfrm>
          <a:prstGeom prst="bentConnector3">
            <a:avLst>
              <a:gd name="adj1" fmla="val 1357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2"/>
            <a:endCxn id="5" idx="1"/>
          </p:cNvCxnSpPr>
          <p:nvPr/>
        </p:nvCxnSpPr>
        <p:spPr>
          <a:xfrm rot="5400000" flipH="1" flipV="1">
            <a:off x="619024" y="1090859"/>
            <a:ext cx="3660590" cy="2883838"/>
          </a:xfrm>
          <a:prstGeom prst="bentConnector4">
            <a:avLst>
              <a:gd name="adj1" fmla="val -6245"/>
              <a:gd name="adj2" fmla="val -290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9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Mendoza</dc:creator>
  <cp:lastModifiedBy>Melissa Mendoza</cp:lastModifiedBy>
  <cp:revision>2</cp:revision>
  <dcterms:created xsi:type="dcterms:W3CDTF">2015-02-25T23:06:38Z</dcterms:created>
  <dcterms:modified xsi:type="dcterms:W3CDTF">2015-02-25T23:27:53Z</dcterms:modified>
</cp:coreProperties>
</file>