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01" autoAdjust="0"/>
  </p:normalViewPr>
  <p:slideViewPr>
    <p:cSldViewPr snapToGrid="0">
      <p:cViewPr varScale="1">
        <p:scale>
          <a:sx n="57" d="100"/>
          <a:sy n="57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25E10-93DA-4604-89C9-7446FCCE156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4A059-4327-49B1-A6FC-565D4354B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0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4A059-4327-49B1-A6FC-565D4354B6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2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62F05-854B-ED80-051A-CE6ADE4CD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E39D9-8D18-79F1-03AB-81136E6F7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21838-4865-5526-E439-C2F6C3C9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A1B7D-6B98-9481-AA42-E88AA23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9C89-69DB-B2F1-5A66-0A74F60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7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43A6-7F41-3BA3-9A2F-D18B9C8D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2AB80-05A2-F1F3-2DDC-2965D222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F9F21-98EB-C529-D975-AFAC4E86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0D234-11B1-3AFF-4AE9-574CD9B5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959CA-237C-D19C-1ECF-FE0443C1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1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476AC-E48D-34A5-57E9-C85C28DE1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E28D2-FC9D-D04E-A22B-EBA503C7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A3C74-1C13-B112-BF23-0BEE1CB7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22C00-7600-52BF-1031-574EEF5A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22FA2-50A2-E950-86B0-75F34630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1F677-4B43-69C7-8DAC-1091FB1E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2F9A4-9AAE-3AAB-F8B3-A9BDBC1F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FD29F-6028-4E22-027E-170EB195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40DC7-35F3-D4BE-6A64-B34BE96C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266DB-E695-A30D-1CA6-B58F4C4F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4E7D-013C-6205-8A34-51EC0B69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A742B-B9AC-CE9E-A394-2D4CF606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2B6F-FCC7-BE69-7270-AEF0736E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D0C59-6978-E5B2-EF50-0FE3B417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95B8D-36B9-7AC9-BFBD-E4491138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F354-4320-5FCD-74C2-71D2ED68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9DD58-4CEA-EE12-00B9-EC551F71E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BD42E-3685-28EF-E504-616A997CF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465AE-71B9-C136-557A-A96483CF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87EC9-2E9C-C383-E841-BDAA010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16EEC-E531-162B-A9A2-4EB3D8EE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1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AB1C0-50A6-4F50-89A7-2833DEFA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590DB-A29E-0781-AC1C-74BE6548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DB2DF-0CD9-DB71-F7CC-2C0DEDF76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3B5F16-A5E6-577E-FE3A-EB230CCCD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6C1425-8E58-2CDB-1A44-04DB3B0B5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CBEB5B-42DD-E079-23EA-426EFB8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7F3AC-9605-9476-7A80-4D3580FF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5C77D1-8089-6EB2-F359-70B524E7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3AF6-5DF9-9A3D-C974-77A4ED1B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E8C5F9-AE42-02E5-3733-B5D31D99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3240C5-D870-5A76-2B43-0C4CECC3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CD5F9D-6CB3-9777-53B1-106B523B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B7065-13BA-9208-1F7E-EA4DDA53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B0C4B9-4594-D782-C628-3A028AEB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F6E46-9A39-34DB-11F7-F4023660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A67FD-63C0-BE32-7ABF-28BD441C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16878-4C80-DAF4-3DC8-2AE93682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9B908-DD82-65D5-E77F-CC26EE67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D68C1-98DB-6569-BD0F-D36920B6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86B63-C5D8-BD61-8DA6-7C8C6F68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C196C-FB26-ADFD-6E32-F85A27D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5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1083D-BE37-95E0-F51C-C80C084C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23222B-26EF-1839-E045-2F0235C96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60892-4649-1610-105D-7E3EBC31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9F132-90F4-749A-90A6-A5F1AF49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01DEC-6C0B-8333-CD81-7D88A1E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10197-BA1C-79DD-A9D8-DA88F493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2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52E255-677A-470D-0F23-6327AF12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EB54A-99BD-4222-86DF-4D2DFC00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90BBC-C9B0-8A10-AE1E-C4D9F133A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A3AB-FB39-47E7-874A-F980F1C2B57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5522A-96AE-FA2A-1138-A9CFB9629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A5226-B054-EF49-A92F-21EE9AB08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D7DD-D3B8-4746-A501-B70D3C221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0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A2B05F-0489-12D8-E872-9E7BBB25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98569"/>
              </p:ext>
            </p:extLst>
          </p:nvPr>
        </p:nvGraphicFramePr>
        <p:xfrm>
          <a:off x="604644" y="1141141"/>
          <a:ext cx="9108068" cy="4813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7017">
                  <a:extLst>
                    <a:ext uri="{9D8B030D-6E8A-4147-A177-3AD203B41FA5}">
                      <a16:colId xmlns:a16="http://schemas.microsoft.com/office/drawing/2014/main" val="2888531350"/>
                    </a:ext>
                  </a:extLst>
                </a:gridCol>
                <a:gridCol w="2277017">
                  <a:extLst>
                    <a:ext uri="{9D8B030D-6E8A-4147-A177-3AD203B41FA5}">
                      <a16:colId xmlns:a16="http://schemas.microsoft.com/office/drawing/2014/main" val="3198334819"/>
                    </a:ext>
                  </a:extLst>
                </a:gridCol>
                <a:gridCol w="2277017">
                  <a:extLst>
                    <a:ext uri="{9D8B030D-6E8A-4147-A177-3AD203B41FA5}">
                      <a16:colId xmlns:a16="http://schemas.microsoft.com/office/drawing/2014/main" val="1252952104"/>
                    </a:ext>
                  </a:extLst>
                </a:gridCol>
                <a:gridCol w="2277017">
                  <a:extLst>
                    <a:ext uri="{9D8B030D-6E8A-4147-A177-3AD203B41FA5}">
                      <a16:colId xmlns:a16="http://schemas.microsoft.com/office/drawing/2014/main" val="1745280099"/>
                    </a:ext>
                  </a:extLst>
                </a:gridCol>
              </a:tblGrid>
              <a:tr h="33034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组织类似</a:t>
                      </a:r>
                      <a:r>
                        <a:rPr lang="en-US" altLang="zh-CN" sz="2000" u="none" strike="noStrike" dirty="0">
                          <a:effectLst/>
                        </a:rPr>
                        <a:t>/</a:t>
                      </a:r>
                      <a:r>
                        <a:rPr lang="zh-CN" altLang="en-US" sz="2000" u="none" strike="noStrike" dirty="0">
                          <a:effectLst/>
                        </a:rPr>
                        <a:t>区域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十六进制颜色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48650"/>
                  </a:ext>
                </a:extLst>
              </a:tr>
              <a:tr h="330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肝脏组织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liver tissue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#cc6600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棕色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174515"/>
                  </a:ext>
                </a:extLst>
              </a:tr>
              <a:tr h="6347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纤维结缔组织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connective tissue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#006699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蓝色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2716432"/>
                  </a:ext>
                </a:extLst>
              </a:tr>
              <a:tr h="330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管腔结构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vessels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#006600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绿色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467097"/>
                  </a:ext>
                </a:extLst>
              </a:tr>
              <a:tr h="330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肿瘤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tumor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#e63b1b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红色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1328488"/>
                  </a:ext>
                </a:extLst>
              </a:tr>
              <a:tr h="9462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淋巴细胞聚集组织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lymphoid aggregates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#ffff33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黄色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235767"/>
                  </a:ext>
                </a:extLst>
              </a:tr>
              <a:tr h="9462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平滑肌组织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smooth muscle tissue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#993399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紫色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2302795"/>
                  </a:ext>
                </a:extLst>
              </a:tr>
              <a:tr h="6347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黏膜下层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submucosa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#37379b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深蓝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6566372"/>
                  </a:ext>
                </a:extLst>
              </a:tr>
              <a:tr h="330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粘膜层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mucosa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#000000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黑色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80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8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照南 刘</dc:creator>
  <cp:lastModifiedBy>照南 刘</cp:lastModifiedBy>
  <cp:revision>1</cp:revision>
  <dcterms:created xsi:type="dcterms:W3CDTF">2023-12-28T01:57:38Z</dcterms:created>
  <dcterms:modified xsi:type="dcterms:W3CDTF">2023-12-28T02:13:55Z</dcterms:modified>
</cp:coreProperties>
</file>