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268" r:id="rId19"/>
    <p:sldId id="269" r:id="rId20"/>
    <p:sldId id="270" r:id="rId21"/>
    <p:sldId id="290" r:id="rId22"/>
    <p:sldId id="291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embeddedFontLst>
    <p:embeddedFont>
      <p:font typeface="Aa小梨涡" panose="02010600010101010101" charset="-122"/>
      <p:regular r:id="rId32"/>
    </p:embeddedFont>
    <p:embeddedFont>
      <p:font typeface="微软雅黑" panose="020B0503020204020204" charset="-122"/>
      <p:regular r:id="rId33"/>
    </p:embeddedFont>
    <p:embeddedFont>
      <p:font typeface="Comic Sans MS" panose="030F0702030302020204" charset="0"/>
      <p:regular r:id="rId34"/>
      <p:bold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747135" y="2236470"/>
            <a:ext cx="460248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5790" y="245745"/>
            <a:ext cx="35020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4205" y="245745"/>
            <a:ext cx="35852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3625</Words>
  <Application>WPS 演示</Application>
  <PresentationFormat>宽屏</PresentationFormat>
  <Paragraphs>241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字典和集合性能</vt:lpstr>
      <vt:lpstr>3. 字典与集合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108</cp:revision>
  <dcterms:created xsi:type="dcterms:W3CDTF">2020-11-26T02:45:00Z</dcterms:created>
  <dcterms:modified xsi:type="dcterms:W3CDTF">2020-12-02T09:38:12Z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