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41" r:id="rId50"/>
    <p:sldId id="442" r:id="rId51"/>
    <p:sldId id="29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</p:sldIdLst>
  <p:sldSz cx="12192000" cy="6858000"/>
  <p:notesSz cx="6858000" cy="9144000"/>
  <p:embeddedFontLst>
    <p:embeddedFont>
      <p:font typeface="Aa小梨涡" panose="02010600010101010101" charset="-122"/>
      <p:regular r:id="rId64"/>
    </p:embeddedFont>
    <p:embeddedFont>
      <p:font typeface="微软雅黑" panose="020B0503020204020204" charset="-122"/>
      <p:regular r:id="rId65"/>
    </p:embeddedFont>
    <p:embeddedFont>
      <p:font typeface="Comic Sans MS" panose="030F0702030302020204" charset="0"/>
      <p:regular r:id="rId66"/>
      <p:bold r:id="rId67"/>
    </p:embeddedFont>
    <p:embeddedFont>
      <p:font typeface="Calibri" panose="020F0502020204030204" charset="0"/>
      <p:regular r:id="rId68"/>
      <p:bold r:id="rId69"/>
      <p:italic r:id="rId70"/>
      <p:boldItalic r:id="rId7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font" Target="fonts/font8.fntdata"/><Relationship Id="rId70" Type="http://schemas.openxmlformats.org/officeDocument/2006/relationships/font" Target="fonts/font7.fntdata"/><Relationship Id="rId7" Type="http://schemas.openxmlformats.org/officeDocument/2006/relationships/slide" Target="slides/slide5.xml"/><Relationship Id="rId69" Type="http://schemas.openxmlformats.org/officeDocument/2006/relationships/font" Target="fonts/font6.fntdata"/><Relationship Id="rId68" Type="http://schemas.openxmlformats.org/officeDocument/2006/relationships/font" Target="fonts/font5.fntdata"/><Relationship Id="rId67" Type="http://schemas.openxmlformats.org/officeDocument/2006/relationships/font" Target="fonts/font4.fntdata"/><Relationship Id="rId66" Type="http://schemas.openxmlformats.org/officeDocument/2006/relationships/font" Target="fonts/font3.fntdata"/><Relationship Id="rId65" Type="http://schemas.openxmlformats.org/officeDocument/2006/relationships/font" Target="fonts/font2.fntdata"/><Relationship Id="rId64" Type="http://schemas.openxmlformats.org/officeDocument/2006/relationships/font" Target="fonts/font1.fntdata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07213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闭包是一种定义在某个作用域中的函数，这种函数引用（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refer to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）了那个作用域里面的变量。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9915" y="121412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引用变量时，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解释器按如下顺序遍历各个作用域，以解析该引用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当前函数的作用域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任何外围封闭域（例如，包含当前函数的其他函数）；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包含当前代码的那个模块（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）的作用域（也叫全局作用域，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scope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;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内置作用域（也就是包含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len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等函数的那个作用域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9985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给变量赋值时，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解释器只会在当前函数作用域中处理该变量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）如果当前作用域内已经定义了这个变量，那么该变量就会有新值；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如果当前作用域内没有这个变量，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则会把这次赋值视为对该变量的定义，并且，这个新定义的变量的作用域就是包含赋值操作的这个函数。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7745" y="1685290"/>
            <a:ext cx="1048385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929005" y="4486275"/>
            <a:ext cx="1532255" cy="444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10584</Words>
  <Application>WPS 演示</Application>
  <PresentationFormat>宽屏</PresentationFormat>
  <Paragraphs>634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 闭包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263</cp:revision>
  <dcterms:created xsi:type="dcterms:W3CDTF">2020-11-26T02:45:00Z</dcterms:created>
  <dcterms:modified xsi:type="dcterms:W3CDTF">2021-01-08T03:19:40Z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444459026_embed</vt:lpwstr>
  </property>
</Properties>
</file>