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embeddedFontLst>
    <p:embeddedFont>
      <p:font typeface="Aa小梨涡" panose="02010600010101010101" charset="-122"/>
      <p:regular r:id="rId23"/>
    </p:embeddedFont>
    <p:embeddedFont>
      <p:font typeface="微软雅黑" panose="020B0503020204020204" charset="-122"/>
      <p:regular r:id="rId24"/>
    </p:embeddedFont>
    <p:embeddedFont>
      <p:font typeface="Comic Sans MS" panose="030F0702030302020204" charset="0"/>
      <p:regular r:id="rId25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1165" y="3425825"/>
            <a:ext cx="11281410" cy="1106805"/>
            <a:chOff x="679" y="5395"/>
            <a:chExt cx="17766" cy="1743"/>
          </a:xfrm>
        </p:grpSpPr>
        <p:sp>
          <p:nvSpPr>
            <p:cNvPr id="9" name="文本框 8"/>
            <p:cNvSpPr txBox="1"/>
            <p:nvPr/>
          </p:nvSpPr>
          <p:spPr>
            <a:xfrm>
              <a:off x="679" y="5395"/>
              <a:ext cx="17766" cy="1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2. 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两者有什么区别</a:t>
              </a:r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呢？</a:t>
              </a:r>
              <a:endPara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  <a:p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        “列表”是动态的，长度大小不固定，可以随意地增加、删减或者改变元素（mutable）。</a:t>
              </a:r>
              <a:endPara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  <a:p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        “元组”是静态的，长度大小固定，无法增加删减或者改变（immutable）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</a:rPr>
                <a:t>。</a:t>
              </a:r>
              <a:endPara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</p:txBody>
        </p:sp>
        <p:pic>
          <p:nvPicPr>
            <p:cNvPr id="13" name="图片 12" descr="303b32313534333536313bcad3c6b5b2a5b7c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15766" y="6484"/>
              <a:ext cx="654" cy="6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1800" y="4687570"/>
            <a:ext cx="11281410" cy="768350"/>
            <a:chOff x="678" y="7022"/>
            <a:chExt cx="17766" cy="1210"/>
          </a:xfrm>
        </p:grpSpPr>
        <p:sp>
          <p:nvSpPr>
            <p:cNvPr id="6" name="文本框 5"/>
            <p:cNvSpPr txBox="1"/>
            <p:nvPr/>
          </p:nvSpPr>
          <p:spPr>
            <a:xfrm>
              <a:off x="678" y="7022"/>
              <a:ext cx="17766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        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上个例子中使用的values[:]是所谓的“浅复制”，当列表对象有嵌套的时候也会产生出乎意料的错误。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  <p:pic>
          <p:nvPicPr>
            <p:cNvPr id="13" name="图片 12" descr="303b32313534333536313bcad3c6b5b2a5b7c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3312" y="7578"/>
              <a:ext cx="654" cy="65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30530" y="3181350"/>
            <a:ext cx="11281410" cy="768350"/>
            <a:chOff x="678" y="5010"/>
            <a:chExt cx="17766" cy="1210"/>
          </a:xfrm>
        </p:grpSpPr>
        <p:sp>
          <p:nvSpPr>
            <p:cNvPr id="4" name="文本框 3"/>
            <p:cNvSpPr txBox="1"/>
            <p:nvPr/>
          </p:nvSpPr>
          <p:spPr>
            <a:xfrm>
              <a:off x="678" y="5010"/>
              <a:ext cx="17766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当执行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上面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这行</a:t>
              </a:r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代码时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，</a:t>
              </a:r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Python 首先创建</a:t>
              </a:r>
              <a:r>
                <a:rPr 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赋值语句右侧的</a:t>
              </a:r>
              <a:r>
                <a:rPr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“列表对象”，然后给它贴上名为 a 的标签。</a:t>
              </a:r>
              <a:endPara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endParaRPr>
            </a:p>
          </p:txBody>
        </p:sp>
        <p:pic>
          <p:nvPicPr>
            <p:cNvPr id="10" name="图片 9" descr="303b32313534333536313bcad3c6b5b2a5b7c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2458" y="5566"/>
              <a:ext cx="654" cy="6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序列切片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5620" y="1838325"/>
            <a:ext cx="11281410" cy="988060"/>
            <a:chOff x="812" y="2895"/>
            <a:chExt cx="17766" cy="1556"/>
          </a:xfrm>
        </p:grpSpPr>
        <p:sp>
          <p:nvSpPr>
            <p:cNvPr id="3" name="文本框 2"/>
            <p:cNvSpPr txBox="1"/>
            <p:nvPr/>
          </p:nvSpPr>
          <p:spPr>
            <a:xfrm>
              <a:off x="812" y="2895"/>
              <a:ext cx="17766" cy="15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fontAlgn="auto">
                <a:lnSpc>
                  <a:spcPts val="3500"/>
                </a:lnSpc>
              </a:pP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（</a:t>
              </a:r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1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）在</a:t>
              </a:r>
              <a:r>
                <a:rPr lang="en-US" altLang="zh-CN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=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右侧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  <a:p>
              <a:pPr fontAlgn="auto">
                <a:lnSpc>
                  <a:spcPts val="3500"/>
                </a:lnSpc>
              </a:pP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        会产生一份全新的列表，在新列表上进行修改，不会影响原列表。</a:t>
              </a:r>
              <a:r>
                <a:rPr 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 </a:t>
              </a:r>
              <a:endPara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  <p:pic>
          <p:nvPicPr>
            <p:cNvPr id="13" name="图片 12" descr="303b32313534333536313bcad3c6b5b2a5b7c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14481" y="3703"/>
              <a:ext cx="654" cy="6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演示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1.开篇词</vt:lpstr>
      <vt:lpstr>2.3 序列切片</vt:lpstr>
      <vt:lpstr>2.3 序列切片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37</cp:revision>
  <dcterms:created xsi:type="dcterms:W3CDTF">2020-11-26T02:45:00Z</dcterms:created>
  <dcterms:modified xsi:type="dcterms:W3CDTF">2020-11-27T09:30:08Z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