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29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12192000" cy="6858000"/>
  <p:notesSz cx="6858000" cy="9144000"/>
  <p:embeddedFontLst>
    <p:embeddedFont>
      <p:font typeface="Aa小梨涡" panose="02010600010101010101" charset="-122"/>
      <p:regular r:id="rId72"/>
    </p:embeddedFont>
    <p:embeddedFont>
      <p:font typeface="微软雅黑" panose="020B0503020204020204" charset="-122"/>
      <p:regular r:id="rId73"/>
    </p:embeddedFont>
    <p:embeddedFont>
      <p:font typeface="Comic Sans MS" panose="030F0702030302020204" charset="0"/>
      <p:regular r:id="rId74"/>
      <p:bold r:id="rId75"/>
    </p:embeddedFont>
    <p:embeddedFont>
      <p:font typeface="Calibri" panose="020F0502020204030204" charset="0"/>
      <p:regular r:id="rId76"/>
      <p:bold r:id="rId77"/>
      <p:italic r:id="rId78"/>
      <p:boldItalic r:id="rId7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font" Target="fonts/font8.fntdata"/><Relationship Id="rId78" Type="http://schemas.openxmlformats.org/officeDocument/2006/relationships/font" Target="fonts/font7.fntdata"/><Relationship Id="rId77" Type="http://schemas.openxmlformats.org/officeDocument/2006/relationships/font" Target="fonts/font6.fntdata"/><Relationship Id="rId76" Type="http://schemas.openxmlformats.org/officeDocument/2006/relationships/font" Target="fonts/font5.fntdata"/><Relationship Id="rId75" Type="http://schemas.openxmlformats.org/officeDocument/2006/relationships/font" Target="fonts/font4.fntdata"/><Relationship Id="rId74" Type="http://schemas.openxmlformats.org/officeDocument/2006/relationships/font" Target="fonts/font3.fntdata"/><Relationship Id="rId73" Type="http://schemas.openxmlformats.org/officeDocument/2006/relationships/font" Target="fonts/font2.fntdata"/><Relationship Id="rId72" Type="http://schemas.openxmlformats.org/officeDocument/2006/relationships/font" Target="fonts/font1.fntdata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12917</Words>
  <Application>WPS 演示</Application>
  <PresentationFormat>宽屏</PresentationFormat>
  <Paragraphs>787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6.5 闭包</vt:lpstr>
      <vt:lpstr>6.6 装饰器</vt:lpstr>
      <vt:lpstr>6.6 装饰器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342</cp:revision>
  <dcterms:created xsi:type="dcterms:W3CDTF">2020-11-26T02:45:00Z</dcterms:created>
  <dcterms:modified xsi:type="dcterms:W3CDTF">2021-01-17T07:12:41Z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0_embed</vt:lpwstr>
  </property>
</Properties>
</file>