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Aa小梨涡" panose="02010600010101010101" charset="-122"/>
      <p:regular r:id="rId23"/>
    </p:embeddedFont>
    <p:embeddedFont>
      <p:font typeface="微软雅黑" panose="020B0503020204020204" charset="-122"/>
      <p:regular r:id="rId24"/>
    </p:embeddedFont>
    <p:embeddedFont>
      <p:font typeface="Comic Sans MS" panose="030F0702030302020204" charset="0"/>
      <p:regular r:id="rId25"/>
      <p:bold r:id="rId26"/>
      <p:italic r:id="rId27"/>
      <p:boldItalic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演示</Application>
  <PresentationFormat>宽屏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序列切片</vt:lpstr>
      <vt:lpstr>2.3 序列切片</vt:lpstr>
      <vt:lpstr>2.3 序列切片</vt:lpstr>
      <vt:lpstr>2.4 列表推导式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57</cp:revision>
  <dcterms:created xsi:type="dcterms:W3CDTF">2020-11-26T02:45:00Z</dcterms:created>
  <dcterms:modified xsi:type="dcterms:W3CDTF">2020-11-30T12:14:31Z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