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Aa小梨涡" panose="02010600010101010101" charset="-122"/>
      <p:regular r:id="rId21"/>
    </p:embeddedFont>
    <p:embeddedFont>
      <p:font typeface="微软雅黑" panose="020B0503020204020204" charset="-122"/>
      <p:regular r:id="rId22"/>
    </p:embeddedFont>
    <p:embeddedFont>
      <p:font typeface="Comic Sans MS" panose="030F0702030302020204" charset="0"/>
      <p:regular r:id="rId23"/>
      <p:bold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1165" y="3425825"/>
            <a:ext cx="11281410" cy="1106805"/>
            <a:chOff x="679" y="5395"/>
            <a:chExt cx="17766" cy="1743"/>
          </a:xfrm>
        </p:grpSpPr>
        <p:sp>
          <p:nvSpPr>
            <p:cNvPr id="9" name="文本框 8"/>
            <p:cNvSpPr txBox="1"/>
            <p:nvPr/>
          </p:nvSpPr>
          <p:spPr>
            <a:xfrm>
              <a:off x="679" y="5395"/>
              <a:ext cx="17766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2.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两者有什么区别</a:t>
              </a:r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呢？</a:t>
              </a:r>
              <a:endPara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  <a:p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        “列表”是动态的，长度大小不固定，可以随意地增加、删减或者改变元素（mutable）。</a:t>
              </a:r>
              <a:endPara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  <a:p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        “元组”是静态的，长度大小固定，无法增加删减或者改变（immutable）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。</a:t>
              </a:r>
              <a:endPara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</p:txBody>
        </p:sp>
        <p:pic>
          <p:nvPicPr>
            <p:cNvPr id="13" name="图片 12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15766" y="6484"/>
              <a:ext cx="654" cy="6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1800" y="4687570"/>
            <a:ext cx="11281410" cy="768350"/>
            <a:chOff x="678" y="7022"/>
            <a:chExt cx="17766" cy="1210"/>
          </a:xfrm>
        </p:grpSpPr>
        <p:sp>
          <p:nvSpPr>
            <p:cNvPr id="6" name="文本框 5"/>
            <p:cNvSpPr txBox="1"/>
            <p:nvPr/>
          </p:nvSpPr>
          <p:spPr>
            <a:xfrm>
              <a:off x="678" y="7022"/>
              <a:ext cx="17766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      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上个例子中使用的values[:]是所谓的“浅复制”，当列表对象有嵌套的时候也会产生出乎意料的错误。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  <p:pic>
          <p:nvPicPr>
            <p:cNvPr id="13" name="图片 12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3312" y="7578"/>
              <a:ext cx="654" cy="65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30530" y="3181350"/>
            <a:ext cx="11281410" cy="768350"/>
            <a:chOff x="678" y="5010"/>
            <a:chExt cx="17766" cy="1210"/>
          </a:xfrm>
        </p:grpSpPr>
        <p:sp>
          <p:nvSpPr>
            <p:cNvPr id="4" name="文本框 3"/>
            <p:cNvSpPr txBox="1"/>
            <p:nvPr/>
          </p:nvSpPr>
          <p:spPr>
            <a:xfrm>
              <a:off x="678" y="5010"/>
              <a:ext cx="17766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当执行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上面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这行</a:t>
              </a:r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代码时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，</a:t>
              </a:r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Python 首先创建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赋值语句右侧的</a:t>
              </a:r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“列表对象”，然后给它贴上名为 a 的标签。</a:t>
              </a:r>
              <a:endPara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</p:txBody>
        </p:sp>
        <p:pic>
          <p:nvPicPr>
            <p:cNvPr id="10" name="图片 9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2458" y="5566"/>
              <a:ext cx="654" cy="6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楷体</vt:lpstr>
      <vt:lpstr>Office 主题</vt:lpstr>
      <vt:lpstr>PowerPoint 演示文稿</vt:lpstr>
      <vt:lpstr>1.开篇词</vt:lpstr>
      <vt:lpstr>2.列表与元组</vt:lpstr>
      <vt:lpstr>2.1基本概念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28</cp:revision>
  <dcterms:created xsi:type="dcterms:W3CDTF">2020-11-26T02:45:00Z</dcterms:created>
  <dcterms:modified xsi:type="dcterms:W3CDTF">2020-11-27T07:13:15Z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