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01" r:id="rId20"/>
    <p:sldId id="268" r:id="rId21"/>
    <p:sldId id="269" r:id="rId22"/>
    <p:sldId id="270" r:id="rId23"/>
    <p:sldId id="290" r:id="rId24"/>
    <p:sldId id="291" r:id="rId25"/>
    <p:sldId id="292" r:id="rId26"/>
    <p:sldId id="293" r:id="rId27"/>
    <p:sldId id="294" r:id="rId28"/>
    <p:sldId id="295" r:id="rId29"/>
    <p:sldId id="296" r:id="rId30"/>
  </p:sldIdLst>
  <p:sldSz cx="12192000" cy="6858000"/>
  <p:notesSz cx="6858000" cy="9144000"/>
  <p:embeddedFontLst>
    <p:embeddedFont>
      <p:font typeface="Aa小梨涡" panose="02010600010101010101" charset="-122"/>
      <p:regular r:id="rId34"/>
    </p:embeddedFont>
    <p:embeddedFont>
      <p:font typeface="微软雅黑" panose="020B0503020204020204" charset="-122"/>
      <p:regular r:id="rId35"/>
    </p:embeddedFont>
    <p:embeddedFont>
      <p:font typeface="Comic Sans MS" panose="030F0702030302020204" charset="0"/>
      <p:regular r:id="rId36"/>
      <p:bold r:id="rId37"/>
    </p:embeddedFont>
    <p:embeddedFont>
      <p:font typeface="Calibri" panose="020F0502020204030204" charset="0"/>
      <p:regular r:id="rId38"/>
      <p:bold r:id="rId39"/>
      <p:italic r:id="rId40"/>
      <p:boldItalic r:id="rId4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slide" Target="slides/slide2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477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,Unicode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个字符的编码远远不够，世界各国都退出各自的字符编码方式，为了实现互通，需要有一种编码，将世界上所有的符号都纳入其中，每一个符号都给予一个独一无二的编码，这就是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 Transformation Format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是在互联网上使用最广的一种 Unicode 的实现方式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，其他实现方式还包括 UTF-16和 UTF-32。UTF-8 的特点是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变长编码方式，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和控制字符 由通常的单字节代码表示，但其他字符变为双字节或更多字节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编码本身就包含</a:t>
            </a:r>
            <a:r>
              <a:rPr 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字符占用的字节数，可以轻松界定出串中字符的边界。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837940" y="3502660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849630" y="4388485"/>
            <a:ext cx="11341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9491980" y="4796155"/>
            <a:ext cx="204089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45465" y="5225415"/>
            <a:ext cx="852170" cy="177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6" grpId="0" bldLvl="0" animBg="1"/>
      <p:bldP spid="6" grpId="1" animBg="1"/>
      <p:bldP spid="10" grpId="0" bldLvl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31165" y="345376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113135" y="449834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6545" y="245745"/>
            <a:ext cx="38112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4205" y="245745"/>
            <a:ext cx="35852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7330" y="245745"/>
            <a:ext cx="375158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4528</Words>
  <Application>WPS 演示</Application>
  <PresentationFormat>宽屏</PresentationFormat>
  <Paragraphs>270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Office 主题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深入浅出字符串</vt:lpstr>
      <vt:lpstr>4.1 字符串基础</vt:lpstr>
      <vt:lpstr>4.1 字符序列基础</vt:lpstr>
      <vt:lpstr>4.1 字符串基础</vt:lpstr>
      <vt:lpstr>4.1 字符串基础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120</cp:revision>
  <dcterms:created xsi:type="dcterms:W3CDTF">2020-11-26T02:45:00Z</dcterms:created>
  <dcterms:modified xsi:type="dcterms:W3CDTF">2020-12-03T09:39:31Z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