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36" r:id="rId31"/>
    <p:sldId id="350" r:id="rId32"/>
    <p:sldId id="292" r:id="rId33"/>
    <p:sldId id="293" r:id="rId34"/>
    <p:sldId id="294" r:id="rId35"/>
    <p:sldId id="295" r:id="rId36"/>
    <p:sldId id="29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</p:sldIdLst>
  <p:sldSz cx="12192000" cy="6858000"/>
  <p:notesSz cx="6858000" cy="9144000"/>
  <p:embeddedFontLst>
    <p:embeddedFont>
      <p:font typeface="Aa小梨涡" panose="02010600010101010101" charset="-122"/>
      <p:regular r:id="rId49"/>
    </p:embeddedFont>
    <p:embeddedFont>
      <p:font typeface="微软雅黑" panose="020B0503020204020204" charset="-122"/>
      <p:regular r:id="rId50"/>
    </p:embeddedFont>
    <p:embeddedFont>
      <p:font typeface="Comic Sans MS" panose="030F0702030302020204" charset="0"/>
      <p:regular r:id="rId51"/>
      <p:bold r:id="rId52"/>
    </p:embeddedFont>
    <p:embeddedFont>
      <p:font typeface="Calibri" panose="020F0502020204030204" charset="0"/>
      <p:regular r:id="rId53"/>
      <p:bold r:id="rId54"/>
      <p:italic r:id="rId55"/>
      <p:boldItalic r:id="rId5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font" Target="fonts/font8.fntdata"/><Relationship Id="rId55" Type="http://schemas.openxmlformats.org/officeDocument/2006/relationships/font" Target="fonts/font7.fntdata"/><Relationship Id="rId54" Type="http://schemas.openxmlformats.org/officeDocument/2006/relationships/font" Target="fonts/font6.fntdata"/><Relationship Id="rId53" Type="http://schemas.openxmlformats.org/officeDocument/2006/relationships/font" Target="fonts/font5.fntdata"/><Relationship Id="rId52" Type="http://schemas.openxmlformats.org/officeDocument/2006/relationships/font" Target="fonts/font4.fntdata"/><Relationship Id="rId51" Type="http://schemas.openxmlformats.org/officeDocument/2006/relationships/font" Target="fonts/font3.fntdata"/><Relationship Id="rId50" Type="http://schemas.openxmlformats.org/officeDocument/2006/relationships/font" Target="fonts/font2.fntdata"/><Relationship Id="rId5" Type="http://schemas.openxmlformats.org/officeDocument/2006/relationships/slide" Target="slides/slide3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0855" y="2851785"/>
            <a:ext cx="6349365" cy="33623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3871595" y="322453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46265" y="299974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sequence_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00393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541145" y="3620135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139190" y="4566285"/>
            <a:ext cx="138430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5646</Words>
  <Application>WPS 演示</Application>
  <PresentationFormat>宽屏</PresentationFormat>
  <Paragraphs>386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167</cp:revision>
  <dcterms:created xsi:type="dcterms:W3CDTF">2020-11-26T02:45:00Z</dcterms:created>
  <dcterms:modified xsi:type="dcterms:W3CDTF">2020-12-08T03:18:14Z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