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36" r:id="rId31"/>
    <p:sldId id="350" r:id="rId32"/>
    <p:sldId id="292" r:id="rId33"/>
    <p:sldId id="293" r:id="rId34"/>
    <p:sldId id="294" r:id="rId35"/>
    <p:sldId id="295" r:id="rId36"/>
    <p:sldId id="29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</p:sldIdLst>
  <p:sldSz cx="12192000" cy="6858000"/>
  <p:notesSz cx="6858000" cy="9144000"/>
  <p:embeddedFontLst>
    <p:embeddedFont>
      <p:font typeface="Aa小梨涡" panose="02010600010101010101" charset="-122"/>
      <p:regular r:id="rId49"/>
    </p:embeddedFont>
    <p:embeddedFont>
      <p:font typeface="微软雅黑" panose="020B0503020204020204" charset="-122"/>
      <p:regular r:id="rId50"/>
    </p:embeddedFont>
    <p:embeddedFont>
      <p:font typeface="Comic Sans MS" panose="030F0702030302020204" charset="0"/>
      <p:regular r:id="rId51"/>
      <p:bold r:id="rId52"/>
    </p:embeddedFont>
    <p:embeddedFont>
      <p:font typeface="Calibri" panose="020F0502020204030204" charset="0"/>
      <p:regular r:id="rId53"/>
      <p:bold r:id="rId54"/>
      <p:italic r:id="rId55"/>
      <p:boldItalic r:id="rId5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font" Target="fonts/font8.fntdata"/><Relationship Id="rId55" Type="http://schemas.openxmlformats.org/officeDocument/2006/relationships/font" Target="fonts/font7.fntdata"/><Relationship Id="rId54" Type="http://schemas.openxmlformats.org/officeDocument/2006/relationships/font" Target="fonts/font6.fntdata"/><Relationship Id="rId53" Type="http://schemas.openxmlformats.org/officeDocument/2006/relationships/font" Target="fonts/font5.fntdata"/><Relationship Id="rId52" Type="http://schemas.openxmlformats.org/officeDocument/2006/relationships/font" Target="fonts/font4.fntdata"/><Relationship Id="rId51" Type="http://schemas.openxmlformats.org/officeDocument/2006/relationships/font" Target="fonts/font3.fntdata"/><Relationship Id="rId50" Type="http://schemas.openxmlformats.org/officeDocument/2006/relationships/font" Target="fonts/font2.fntdata"/><Relationship Id="rId5" Type="http://schemas.openxmlformats.org/officeDocument/2006/relationships/slide" Target="slides/slide3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0855" y="2851785"/>
            <a:ext cx="6349365" cy="33623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3871595" y="322453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46265" y="299974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84740" y="6221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615" y="255905"/>
            <a:ext cx="2605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如果一个函数包含至少一个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表达式，它就是一个生成器函数。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会终止一个函数的执行；然而，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只是暂停函数执行，保存它的所有状态，直至函数下次调用时，从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表达式往后继续执行。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5150" y="4557395"/>
            <a:ext cx="11281410" cy="1437640"/>
            <a:chOff x="890" y="4849"/>
            <a:chExt cx="17766" cy="2264"/>
          </a:xfrm>
        </p:grpSpPr>
        <p:sp>
          <p:nvSpPr>
            <p:cNvPr id="3" name="文本框 2"/>
            <p:cNvSpPr txBox="1"/>
            <p:nvPr/>
          </p:nvSpPr>
          <p:spPr>
            <a:xfrm>
              <a:off x="890" y="4849"/>
              <a:ext cx="17766" cy="22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fontAlgn="auto">
                <a:lnSpc>
                  <a:spcPts val="3500"/>
                </a:lnSpc>
              </a:pPr>
              <a:r>
                <a:rPr 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2. 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生成器和迭代器的比较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  <a:p>
              <a:pPr fontAlgn="auto">
                <a:lnSpc>
                  <a:spcPts val="3500"/>
                </a:lnSpc>
              </a:pP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        生成器并不会像迭代器一样占用大量内存，只有在被使用的时候才会调用。而且生成器在初始化的时候，并不需要运行一次生成操作。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370" y="6323"/>
              <a:ext cx="2216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aseline="30000">
                  <a:solidFill>
                    <a:schemeClr val="accent5"/>
                  </a:solidFill>
                  <a:latin typeface="Comic Sans MS" panose="030F0702030302020204" charset="0"/>
                  <a:cs typeface="Comic Sans MS" panose="030F0702030302020204" charset="0"/>
                </a:rPr>
                <a:t>[5.3-1.py]</a:t>
              </a:r>
              <a:endPara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65150" y="39103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5901</Words>
  <Application>WPS 演示</Application>
  <PresentationFormat>宽屏</PresentationFormat>
  <Paragraphs>401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172</cp:revision>
  <dcterms:created xsi:type="dcterms:W3CDTF">2020-11-26T02:45:00Z</dcterms:created>
  <dcterms:modified xsi:type="dcterms:W3CDTF">2020-12-09T03:45:44Z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