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364" r:id="rId34"/>
    <p:sldId id="395" r:id="rId35"/>
    <p:sldId id="292" r:id="rId36"/>
    <p:sldId id="394" r:id="rId37"/>
    <p:sldId id="410" r:id="rId38"/>
    <p:sldId id="293" r:id="rId39"/>
    <p:sldId id="411" r:id="rId40"/>
    <p:sldId id="412" r:id="rId41"/>
    <p:sldId id="294" r:id="rId42"/>
    <p:sldId id="295" r:id="rId43"/>
    <p:sldId id="29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</p:sldIdLst>
  <p:sldSz cx="12192000" cy="6858000"/>
  <p:notesSz cx="6858000" cy="9144000"/>
  <p:embeddedFontLst>
    <p:embeddedFont>
      <p:font typeface="Aa小梨涡" panose="02010600010101010101" charset="-122"/>
      <p:regular r:id="rId56"/>
    </p:embeddedFont>
    <p:embeddedFont>
      <p:font typeface="微软雅黑" panose="020B0503020204020204" charset="-122"/>
      <p:regular r:id="rId57"/>
    </p:embeddedFont>
    <p:embeddedFont>
      <p:font typeface="Comic Sans MS" panose="030F0702030302020204" charset="0"/>
      <p:regular r:id="rId58"/>
      <p:bold r:id="rId59"/>
    </p:embeddedFont>
    <p:embeddedFont>
      <p:font typeface="Calibri" panose="020F0502020204030204" charset="0"/>
      <p:regular r:id="rId60"/>
      <p:bold r:id="rId61"/>
      <p:italic r:id="rId62"/>
      <p:boldItalic r:id="rId6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font" Target="fonts/font8.fntdata"/><Relationship Id="rId62" Type="http://schemas.openxmlformats.org/officeDocument/2006/relationships/font" Target="fonts/font7.fntdata"/><Relationship Id="rId61" Type="http://schemas.openxmlformats.org/officeDocument/2006/relationships/font" Target="fonts/font6.fntdata"/><Relationship Id="rId60" Type="http://schemas.openxmlformats.org/officeDocument/2006/relationships/font" Target="fonts/font5.fntdata"/><Relationship Id="rId6" Type="http://schemas.openxmlformats.org/officeDocument/2006/relationships/slide" Target="slides/slide4.xml"/><Relationship Id="rId59" Type="http://schemas.openxmlformats.org/officeDocument/2006/relationships/font" Target="fonts/font4.fntdata"/><Relationship Id="rId58" Type="http://schemas.openxmlformats.org/officeDocument/2006/relationships/font" Target="fonts/font3.fntdata"/><Relationship Id="rId57" Type="http://schemas.openxmlformats.org/officeDocument/2006/relationships/font" Target="fonts/font2.fntdata"/><Relationship Id="rId56" Type="http://schemas.openxmlformats.org/officeDocument/2006/relationships/font" Target="fonts/font1.fntdata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的方式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42345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通过调用容器的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__iter__() 方法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，返回其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生成器与内建数据类型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从上一小节的类图可以看出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和内建数据类型同源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——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的子类。两者的核心区别在于，内建容器的每一个元素都会消耗内存，然而生成器的元素只有在使用时才会被计算出来。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09689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）生成器函数；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）生成器表达式，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 expression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5150" y="44907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生成器表达式是对列表推导和生成器的一种泛化，把列表推导式的中括号替换成小括号，就构成了生成器表达式。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3685" y="54717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031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生成器表达式的使用方式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generator_expression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295" y="29095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生成器表达式和列表推导式的性能比较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当需要操作大量元素时，生成器可以极大节约内存空间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3040" y="2188845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[5.3-2.py, 5.3-3.py]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1620" y="3354070"/>
            <a:ext cx="15455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[5.3-4.py,]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9400" y="88074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如果一个函数用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替代了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它就是一个生成器函数。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1863090"/>
            <a:ext cx="1123188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的比较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400" y="4865370"/>
            <a:ext cx="1123188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生成器函数的调用方式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 generator_function_name()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第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步，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或者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... in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15290" y="2499360"/>
          <a:ext cx="11023600" cy="216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205"/>
                <a:gridCol w="5309235"/>
                <a:gridCol w="4709160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endParaRPr lang="en-US" altLang="zh-CN" sz="1800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  <a:sym typeface="+mn-ea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相同点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都能返回其后表达式的值。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1320">
                <a:tc rowSpan="2"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不同点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一个函数可以有多条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一个函数只有一条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语句；</a:t>
                      </a:r>
                      <a:endParaRPr lang="zh-CN" altLang="en-US"/>
                    </a:p>
                  </a:txBody>
                  <a:tcPr/>
                </a:tc>
              </a:tr>
              <a:tr h="96266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只是暂停函数执行，保存它的所有状态，直至函数下次调用时，从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yield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表达式往后继续执行。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）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return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会终止一个函数的执行。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" grpId="0"/>
      <p:bldP spid="3" grpId="1"/>
      <p:bldP spid="5" grpId="0"/>
      <p:bldP spid="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执行逻辑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595" y="403669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4562475"/>
            <a:ext cx="1123188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考虑用生成器来改写直接返回列表的函数。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16295" y="5043805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[5.4-3.py,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5.4-4.py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  <p:bldP spid="3" grpId="0"/>
      <p:bldP spid="3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10380" y="2371725"/>
            <a:ext cx="2096770" cy="600710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0060" y="1279525"/>
            <a:ext cx="11231880" cy="2784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值传递与引用传递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）值传递，通常就是拷贝参数的值，然后传递给函数里的新变量。这样，原变量和新变量之间互相独立，互不影响。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）引用传递，通常是指把参数的引用传给新的变量，这样，原变量和新变量就会指向同一块内存地址。如果改变了其中任何一个变量的值，那么另外一个变量也会相应地随之改变。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变量及其赋值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变量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的赋值，只是表示让变量指向了某个对象，并不表示拷贝对象给变量；而一个对象，可以被多个变量所指向。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（列表，字典，集合等等）的改变，会影响所有指向该对象的变量。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）对于</a:t>
            </a:r>
            <a:r>
              <a:rPr lang="zh-CN" altLang="en-US" sz="2200">
                <a:solidFill>
                  <a:srgbClr val="FF0000"/>
                </a:solidFill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不可变对象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（字符串、整型、元组等等），所有指向该对象的变量的值总是一样的，也不会改变。但是通过某些操作（+= 等等）更新不可变对象的值时，会返回一个新的对象。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（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4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）变量可以被删除，但是对象无法被删除。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565" y="245745"/>
            <a:ext cx="289687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6.1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参数传递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9915" y="1314450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函数的参数传递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严格意义上讲，Python 的参数传递是赋值传递 （pass by assignment），或者叫作对象的引用传递（pass by object reference）。Python 里所有的数据类型都是对象，所以参数传递时，只是让新变量与原变量指向相同的对象而已，并不存在值传递或是引用传递一说。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63860" y="311531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[6.1-1.py</a:t>
            </a:r>
            <a:r>
              <a:rPr lang="zh-CN" altLang="en-US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，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6.1-2.py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060" y="3442335"/>
            <a:ext cx="1123188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通过一个函数来改变某个变量的值，通常有两种方法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一种是直接将可变数据类型当作参数传入，直接在其上修改；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第二种则是创建一个新变量，来保存修改后的值，然后将其返回给原变量。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在实际工作中，我们更倾向于使用后者，因为其表达清晰明了，不易出错。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赋值运算符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切片操作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ags/tag8.xml><?xml version="1.0" encoding="utf-8"?>
<p:tagLst xmlns:p="http://schemas.openxmlformats.org/presentationml/2006/main">
  <p:tag name="KSO_WM_UNIT_TABLE_BEAUTIFY" val="smartTable{6b06c470-4437-4193-8b6b-5b2a66e9c6e3}"/>
  <p:tag name="TABLE_ENDDRAG_ORIGIN_RECT" val="868*170"/>
  <p:tag name="TABLE_ENDDRAG_RECT" val="33*208*868*17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8042</Words>
  <Application>WPS 演示</Application>
  <PresentationFormat>宽屏</PresentationFormat>
  <Paragraphs>505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生成器表达式</vt:lpstr>
      <vt:lpstr>5.3 生成器表达式</vt:lpstr>
      <vt:lpstr>5.4 生成器函数</vt:lpstr>
      <vt:lpstr>5.4 生成器函数</vt:lpstr>
      <vt:lpstr>5. 深入理解迭代器与生成器</vt:lpstr>
      <vt:lpstr>1.开篇词</vt:lpstr>
      <vt:lpstr>6.1参数传递</vt:lpstr>
      <vt:lpstr>6.1参数传递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226</cp:revision>
  <dcterms:created xsi:type="dcterms:W3CDTF">2020-11-26T02:45:00Z</dcterms:created>
  <dcterms:modified xsi:type="dcterms:W3CDTF">2020-12-31T09:29:05Z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444459026_embed</vt:lpwstr>
  </property>
</Properties>
</file>